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6" r:id="rId2"/>
    <p:sldId id="257" r:id="rId3"/>
    <p:sldId id="258" r:id="rId4"/>
    <p:sldId id="259" r:id="rId5"/>
    <p:sldId id="260" r:id="rId6"/>
    <p:sldId id="263" r:id="rId7"/>
    <p:sldId id="271" r:id="rId8"/>
    <p:sldId id="272" r:id="rId9"/>
    <p:sldId id="273" r:id="rId10"/>
    <p:sldId id="274" r:id="rId11"/>
    <p:sldId id="275" r:id="rId12"/>
    <p:sldId id="278" r:id="rId13"/>
    <p:sldId id="340" r:id="rId14"/>
    <p:sldId id="339" r:id="rId15"/>
    <p:sldId id="284" r:id="rId16"/>
    <p:sldId id="285" r:id="rId17"/>
    <p:sldId id="286" r:id="rId18"/>
    <p:sldId id="261" r:id="rId19"/>
    <p:sldId id="262"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35" r:id="rId61"/>
    <p:sldId id="327" r:id="rId62"/>
    <p:sldId id="328" r:id="rId63"/>
    <p:sldId id="334" r:id="rId64"/>
    <p:sldId id="336" r:id="rId65"/>
    <p:sldId id="337" r:id="rId66"/>
    <p:sldId id="338" r:id="rId67"/>
    <p:sldId id="283" r:id="rId6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34C7B8-B98D-4E5B-8E92-C961D4C70004}" v="62" dt="2024-06-04T20:12:15.4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Geoffrey" userId="84df3a83-fb20-4e73-a9fb-16fe3fc1bec7" providerId="ADAL" clId="{6834C7B8-B98D-4E5B-8E92-C961D4C70004}"/>
    <pc:docChg chg="undo redo custSel addSld delSld modSld sldOrd modMainMaster">
      <pc:chgData name="Arnold, Geoffrey" userId="84df3a83-fb20-4e73-a9fb-16fe3fc1bec7" providerId="ADAL" clId="{6834C7B8-B98D-4E5B-8E92-C961D4C70004}" dt="2024-06-04T20:16:40.488" v="406" actId="478"/>
      <pc:docMkLst>
        <pc:docMk/>
      </pc:docMkLst>
      <pc:sldChg chg="delSp modSp mod">
        <pc:chgData name="Arnold, Geoffrey" userId="84df3a83-fb20-4e73-a9fb-16fe3fc1bec7" providerId="ADAL" clId="{6834C7B8-B98D-4E5B-8E92-C961D4C70004}" dt="2024-06-04T19:44:18.990" v="159" actId="20577"/>
        <pc:sldMkLst>
          <pc:docMk/>
          <pc:sldMk cId="0" sldId="256"/>
        </pc:sldMkLst>
        <pc:spChg chg="mod">
          <ac:chgData name="Arnold, Geoffrey" userId="84df3a83-fb20-4e73-a9fb-16fe3fc1bec7" providerId="ADAL" clId="{6834C7B8-B98D-4E5B-8E92-C961D4C70004}" dt="2024-06-04T19:44:18.990" v="159" actId="20577"/>
          <ac:spMkLst>
            <pc:docMk/>
            <pc:sldMk cId="0" sldId="256"/>
            <ac:spMk id="161" creationId="{00000000-0000-0000-0000-000000000000}"/>
          </ac:spMkLst>
        </pc:spChg>
        <pc:spChg chg="del">
          <ac:chgData name="Arnold, Geoffrey" userId="84df3a83-fb20-4e73-a9fb-16fe3fc1bec7" providerId="ADAL" clId="{6834C7B8-B98D-4E5B-8E92-C961D4C70004}" dt="2024-05-29T15:31:55.078" v="15" actId="478"/>
          <ac:spMkLst>
            <pc:docMk/>
            <pc:sldMk cId="0" sldId="256"/>
            <ac:spMk id="162" creationId="{00000000-0000-0000-0000-000000000000}"/>
          </ac:spMkLst>
        </pc:spChg>
        <pc:picChg chg="del">
          <ac:chgData name="Arnold, Geoffrey" userId="84df3a83-fb20-4e73-a9fb-16fe3fc1bec7" providerId="ADAL" clId="{6834C7B8-B98D-4E5B-8E92-C961D4C70004}" dt="2024-05-29T15:31:51.404" v="14" actId="478"/>
          <ac:picMkLst>
            <pc:docMk/>
            <pc:sldMk cId="0" sldId="256"/>
            <ac:picMk id="163" creationId="{00000000-0000-0000-0000-000000000000}"/>
          </ac:picMkLst>
        </pc:picChg>
      </pc:sldChg>
      <pc:sldChg chg="modSp mod">
        <pc:chgData name="Arnold, Geoffrey" userId="84df3a83-fb20-4e73-a9fb-16fe3fc1bec7" providerId="ADAL" clId="{6834C7B8-B98D-4E5B-8E92-C961D4C70004}" dt="2024-05-29T18:30:54.663" v="108" actId="27636"/>
        <pc:sldMkLst>
          <pc:docMk/>
          <pc:sldMk cId="0" sldId="257"/>
        </pc:sldMkLst>
        <pc:spChg chg="mod">
          <ac:chgData name="Arnold, Geoffrey" userId="84df3a83-fb20-4e73-a9fb-16fe3fc1bec7" providerId="ADAL" clId="{6834C7B8-B98D-4E5B-8E92-C961D4C70004}" dt="2024-05-29T18:30:54.663" v="108" actId="27636"/>
          <ac:spMkLst>
            <pc:docMk/>
            <pc:sldMk cId="0" sldId="257"/>
            <ac:spMk id="165" creationId="{00000000-0000-0000-0000-000000000000}"/>
          </ac:spMkLst>
        </pc:spChg>
      </pc:sldChg>
      <pc:sldChg chg="addSp delSp modSp mod">
        <pc:chgData name="Arnold, Geoffrey" userId="84df3a83-fb20-4e73-a9fb-16fe3fc1bec7" providerId="ADAL" clId="{6834C7B8-B98D-4E5B-8E92-C961D4C70004}" dt="2024-06-04T20:16:40.488" v="406" actId="478"/>
        <pc:sldMkLst>
          <pc:docMk/>
          <pc:sldMk cId="0" sldId="259"/>
        </pc:sldMkLst>
        <pc:spChg chg="add del mod">
          <ac:chgData name="Arnold, Geoffrey" userId="84df3a83-fb20-4e73-a9fb-16fe3fc1bec7" providerId="ADAL" clId="{6834C7B8-B98D-4E5B-8E92-C961D4C70004}" dt="2024-06-04T20:16:40.488" v="406" actId="478"/>
          <ac:spMkLst>
            <pc:docMk/>
            <pc:sldMk cId="0" sldId="259"/>
            <ac:spMk id="3" creationId="{BD6142CD-6ED5-4B09-BE54-034ECF903560}"/>
          </ac:spMkLst>
        </pc:spChg>
        <pc:spChg chg="add del mod">
          <ac:chgData name="Arnold, Geoffrey" userId="84df3a83-fb20-4e73-a9fb-16fe3fc1bec7" providerId="ADAL" clId="{6834C7B8-B98D-4E5B-8E92-C961D4C70004}" dt="2024-06-04T20:16:38.550" v="405" actId="478"/>
          <ac:spMkLst>
            <pc:docMk/>
            <pc:sldMk cId="0" sldId="259"/>
            <ac:spMk id="170" creationId="{00000000-0000-0000-0000-000000000000}"/>
          </ac:spMkLst>
        </pc:spChg>
        <pc:spChg chg="mod">
          <ac:chgData name="Arnold, Geoffrey" userId="84df3a83-fb20-4e73-a9fb-16fe3fc1bec7" providerId="ADAL" clId="{6834C7B8-B98D-4E5B-8E92-C961D4C70004}" dt="2024-06-04T20:09:03.982" v="386" actId="122"/>
          <ac:spMkLst>
            <pc:docMk/>
            <pc:sldMk cId="0" sldId="259"/>
            <ac:spMk id="171" creationId="{00000000-0000-0000-0000-000000000000}"/>
          </ac:spMkLst>
        </pc:spChg>
      </pc:sldChg>
      <pc:sldChg chg="modSp mod">
        <pc:chgData name="Arnold, Geoffrey" userId="84df3a83-fb20-4e73-a9fb-16fe3fc1bec7" providerId="ADAL" clId="{6834C7B8-B98D-4E5B-8E92-C961D4C70004}" dt="2024-05-29T15:32:04.927" v="45" actId="20577"/>
        <pc:sldMkLst>
          <pc:docMk/>
          <pc:sldMk cId="0" sldId="260"/>
        </pc:sldMkLst>
        <pc:spChg chg="mod">
          <ac:chgData name="Arnold, Geoffrey" userId="84df3a83-fb20-4e73-a9fb-16fe3fc1bec7" providerId="ADAL" clId="{6834C7B8-B98D-4E5B-8E92-C961D4C70004}" dt="2024-05-29T15:32:04.927" v="45" actId="20577"/>
          <ac:spMkLst>
            <pc:docMk/>
            <pc:sldMk cId="0" sldId="260"/>
            <ac:spMk id="174" creationId="{00000000-0000-0000-0000-000000000000}"/>
          </ac:spMkLst>
        </pc:spChg>
      </pc:sldChg>
      <pc:sldChg chg="addSp delSp modSp mod">
        <pc:chgData name="Arnold, Geoffrey" userId="84df3a83-fb20-4e73-a9fb-16fe3fc1bec7" providerId="ADAL" clId="{6834C7B8-B98D-4E5B-8E92-C961D4C70004}" dt="2024-05-29T15:33:25.571" v="61"/>
        <pc:sldMkLst>
          <pc:docMk/>
          <pc:sldMk cId="0" sldId="261"/>
        </pc:sldMkLst>
        <pc:spChg chg="add mod">
          <ac:chgData name="Arnold, Geoffrey" userId="84df3a83-fb20-4e73-a9fb-16fe3fc1bec7" providerId="ADAL" clId="{6834C7B8-B98D-4E5B-8E92-C961D4C70004}" dt="2024-05-29T15:33:25.571" v="61"/>
          <ac:spMkLst>
            <pc:docMk/>
            <pc:sldMk cId="0" sldId="261"/>
            <ac:spMk id="8" creationId="{E4782644-5CA1-465F-BAD3-0732BEAFCB5D}"/>
          </ac:spMkLst>
        </pc:spChg>
        <pc:spChg chg="del">
          <ac:chgData name="Arnold, Geoffrey" userId="84df3a83-fb20-4e73-a9fb-16fe3fc1bec7" providerId="ADAL" clId="{6834C7B8-B98D-4E5B-8E92-C961D4C70004}" dt="2024-05-29T15:33:25.391" v="60" actId="478"/>
          <ac:spMkLst>
            <pc:docMk/>
            <pc:sldMk cId="0" sldId="261"/>
            <ac:spMk id="279" creationId="{00000000-0000-0000-0000-000000000000}"/>
          </ac:spMkLst>
        </pc:spChg>
        <pc:picChg chg="add mod">
          <ac:chgData name="Arnold, Geoffrey" userId="84df3a83-fb20-4e73-a9fb-16fe3fc1bec7" providerId="ADAL" clId="{6834C7B8-B98D-4E5B-8E92-C961D4C70004}" dt="2024-05-29T15:33:25.571" v="61"/>
          <ac:picMkLst>
            <pc:docMk/>
            <pc:sldMk cId="0" sldId="261"/>
            <ac:picMk id="9" creationId="{8C1A839F-F02D-411F-B10A-876C38F1C9E0}"/>
          </ac:picMkLst>
        </pc:picChg>
        <pc:picChg chg="del">
          <ac:chgData name="Arnold, Geoffrey" userId="84df3a83-fb20-4e73-a9fb-16fe3fc1bec7" providerId="ADAL" clId="{6834C7B8-B98D-4E5B-8E92-C961D4C70004}" dt="2024-05-29T15:33:25.391" v="60" actId="478"/>
          <ac:picMkLst>
            <pc:docMk/>
            <pc:sldMk cId="0" sldId="261"/>
            <ac:picMk id="280" creationId="{00000000-0000-0000-0000-000000000000}"/>
          </ac:picMkLst>
        </pc:picChg>
      </pc:sldChg>
      <pc:sldChg chg="addSp delSp modSp mod">
        <pc:chgData name="Arnold, Geoffrey" userId="84df3a83-fb20-4e73-a9fb-16fe3fc1bec7" providerId="ADAL" clId="{6834C7B8-B98D-4E5B-8E92-C961D4C70004}" dt="2024-05-29T15:33:28.770" v="63"/>
        <pc:sldMkLst>
          <pc:docMk/>
          <pc:sldMk cId="0" sldId="262"/>
        </pc:sldMkLst>
        <pc:spChg chg="add mod">
          <ac:chgData name="Arnold, Geoffrey" userId="84df3a83-fb20-4e73-a9fb-16fe3fc1bec7" providerId="ADAL" clId="{6834C7B8-B98D-4E5B-8E92-C961D4C70004}" dt="2024-05-29T15:33:28.770" v="63"/>
          <ac:spMkLst>
            <pc:docMk/>
            <pc:sldMk cId="0" sldId="262"/>
            <ac:spMk id="9" creationId="{2DAFBD30-0B62-46FB-82B1-F97A60465731}"/>
          </ac:spMkLst>
        </pc:spChg>
        <pc:spChg chg="del">
          <ac:chgData name="Arnold, Geoffrey" userId="84df3a83-fb20-4e73-a9fb-16fe3fc1bec7" providerId="ADAL" clId="{6834C7B8-B98D-4E5B-8E92-C961D4C70004}" dt="2024-05-29T15:33:28.617" v="62" actId="478"/>
          <ac:spMkLst>
            <pc:docMk/>
            <pc:sldMk cId="0" sldId="262"/>
            <ac:spMk id="287" creationId="{00000000-0000-0000-0000-000000000000}"/>
          </ac:spMkLst>
        </pc:spChg>
        <pc:picChg chg="add mod">
          <ac:chgData name="Arnold, Geoffrey" userId="84df3a83-fb20-4e73-a9fb-16fe3fc1bec7" providerId="ADAL" clId="{6834C7B8-B98D-4E5B-8E92-C961D4C70004}" dt="2024-05-29T15:33:28.770" v="63"/>
          <ac:picMkLst>
            <pc:docMk/>
            <pc:sldMk cId="0" sldId="262"/>
            <ac:picMk id="10" creationId="{3FF3A0DB-966E-4C49-8C7A-816D5BFE8944}"/>
          </ac:picMkLst>
        </pc:picChg>
        <pc:picChg chg="del">
          <ac:chgData name="Arnold, Geoffrey" userId="84df3a83-fb20-4e73-a9fb-16fe3fc1bec7" providerId="ADAL" clId="{6834C7B8-B98D-4E5B-8E92-C961D4C70004}" dt="2024-05-29T15:33:28.617" v="62" actId="478"/>
          <ac:picMkLst>
            <pc:docMk/>
            <pc:sldMk cId="0" sldId="262"/>
            <ac:picMk id="288" creationId="{00000000-0000-0000-0000-000000000000}"/>
          </ac:picMkLst>
        </pc:picChg>
      </pc:sldChg>
      <pc:sldChg chg="modSp mod">
        <pc:chgData name="Arnold, Geoffrey" userId="84df3a83-fb20-4e73-a9fb-16fe3fc1bec7" providerId="ADAL" clId="{6834C7B8-B98D-4E5B-8E92-C961D4C70004}" dt="2024-06-04T19:55:35.555" v="275" actId="20577"/>
        <pc:sldMkLst>
          <pc:docMk/>
          <pc:sldMk cId="0" sldId="263"/>
        </pc:sldMkLst>
        <pc:spChg chg="mod">
          <ac:chgData name="Arnold, Geoffrey" userId="84df3a83-fb20-4e73-a9fb-16fe3fc1bec7" providerId="ADAL" clId="{6834C7B8-B98D-4E5B-8E92-C961D4C70004}" dt="2024-06-04T19:55:35.555" v="275" actId="20577"/>
          <ac:spMkLst>
            <pc:docMk/>
            <pc:sldMk cId="0" sldId="263"/>
            <ac:spMk id="183" creationId="{00000000-0000-0000-0000-000000000000}"/>
          </ac:spMkLst>
        </pc:spChg>
      </pc:sldChg>
      <pc:sldChg chg="del">
        <pc:chgData name="Arnold, Geoffrey" userId="84df3a83-fb20-4e73-a9fb-16fe3fc1bec7" providerId="ADAL" clId="{6834C7B8-B98D-4E5B-8E92-C961D4C70004}" dt="2024-05-29T15:32:28.014" v="46" actId="47"/>
        <pc:sldMkLst>
          <pc:docMk/>
          <pc:sldMk cId="0" sldId="264"/>
        </pc:sldMkLst>
      </pc:sldChg>
      <pc:sldChg chg="del">
        <pc:chgData name="Arnold, Geoffrey" userId="84df3a83-fb20-4e73-a9fb-16fe3fc1bec7" providerId="ADAL" clId="{6834C7B8-B98D-4E5B-8E92-C961D4C70004}" dt="2024-05-29T15:32:28.014" v="46" actId="47"/>
        <pc:sldMkLst>
          <pc:docMk/>
          <pc:sldMk cId="0" sldId="265"/>
        </pc:sldMkLst>
      </pc:sldChg>
      <pc:sldChg chg="del">
        <pc:chgData name="Arnold, Geoffrey" userId="84df3a83-fb20-4e73-a9fb-16fe3fc1bec7" providerId="ADAL" clId="{6834C7B8-B98D-4E5B-8E92-C961D4C70004}" dt="2024-05-29T15:32:28.014" v="46" actId="47"/>
        <pc:sldMkLst>
          <pc:docMk/>
          <pc:sldMk cId="0" sldId="266"/>
        </pc:sldMkLst>
      </pc:sldChg>
      <pc:sldChg chg="del">
        <pc:chgData name="Arnold, Geoffrey" userId="84df3a83-fb20-4e73-a9fb-16fe3fc1bec7" providerId="ADAL" clId="{6834C7B8-B98D-4E5B-8E92-C961D4C70004}" dt="2024-05-29T15:32:28.014" v="46" actId="47"/>
        <pc:sldMkLst>
          <pc:docMk/>
          <pc:sldMk cId="0" sldId="267"/>
        </pc:sldMkLst>
      </pc:sldChg>
      <pc:sldChg chg="del">
        <pc:chgData name="Arnold, Geoffrey" userId="84df3a83-fb20-4e73-a9fb-16fe3fc1bec7" providerId="ADAL" clId="{6834C7B8-B98D-4E5B-8E92-C961D4C70004}" dt="2024-05-29T15:32:28.014" v="46" actId="47"/>
        <pc:sldMkLst>
          <pc:docMk/>
          <pc:sldMk cId="0" sldId="268"/>
        </pc:sldMkLst>
      </pc:sldChg>
      <pc:sldChg chg="del">
        <pc:chgData name="Arnold, Geoffrey" userId="84df3a83-fb20-4e73-a9fb-16fe3fc1bec7" providerId="ADAL" clId="{6834C7B8-B98D-4E5B-8E92-C961D4C70004}" dt="2024-05-29T15:32:28.014" v="46" actId="47"/>
        <pc:sldMkLst>
          <pc:docMk/>
          <pc:sldMk cId="0" sldId="269"/>
        </pc:sldMkLst>
      </pc:sldChg>
      <pc:sldChg chg="del">
        <pc:chgData name="Arnold, Geoffrey" userId="84df3a83-fb20-4e73-a9fb-16fe3fc1bec7" providerId="ADAL" clId="{6834C7B8-B98D-4E5B-8E92-C961D4C70004}" dt="2024-05-29T15:32:28.014" v="46" actId="47"/>
        <pc:sldMkLst>
          <pc:docMk/>
          <pc:sldMk cId="0" sldId="270"/>
        </pc:sldMkLst>
      </pc:sldChg>
      <pc:sldChg chg="modSp mod">
        <pc:chgData name="Arnold, Geoffrey" userId="84df3a83-fb20-4e73-a9fb-16fe3fc1bec7" providerId="ADAL" clId="{6834C7B8-B98D-4E5B-8E92-C961D4C70004}" dt="2024-05-29T15:32:34.550" v="47" actId="6549"/>
        <pc:sldMkLst>
          <pc:docMk/>
          <pc:sldMk cId="0" sldId="271"/>
        </pc:sldMkLst>
        <pc:spChg chg="mod">
          <ac:chgData name="Arnold, Geoffrey" userId="84df3a83-fb20-4e73-a9fb-16fe3fc1bec7" providerId="ADAL" clId="{6834C7B8-B98D-4E5B-8E92-C961D4C70004}" dt="2024-05-29T15:32:34.550" v="47" actId="6549"/>
          <ac:spMkLst>
            <pc:docMk/>
            <pc:sldMk cId="0" sldId="271"/>
            <ac:spMk id="211" creationId="{00000000-0000-0000-0000-000000000000}"/>
          </ac:spMkLst>
        </pc:spChg>
      </pc:sldChg>
      <pc:sldChg chg="modSp mod">
        <pc:chgData name="Arnold, Geoffrey" userId="84df3a83-fb20-4e73-a9fb-16fe3fc1bec7" providerId="ADAL" clId="{6834C7B8-B98D-4E5B-8E92-C961D4C70004}" dt="2024-05-29T18:31:57.524" v="129" actId="20577"/>
        <pc:sldMkLst>
          <pc:docMk/>
          <pc:sldMk cId="0" sldId="275"/>
        </pc:sldMkLst>
        <pc:spChg chg="mod">
          <ac:chgData name="Arnold, Geoffrey" userId="84df3a83-fb20-4e73-a9fb-16fe3fc1bec7" providerId="ADAL" clId="{6834C7B8-B98D-4E5B-8E92-C961D4C70004}" dt="2024-05-29T18:31:57.524" v="129" actId="20577"/>
          <ac:spMkLst>
            <pc:docMk/>
            <pc:sldMk cId="0" sldId="275"/>
            <ac:spMk id="225" creationId="{00000000-0000-0000-0000-000000000000}"/>
          </ac:spMkLst>
        </pc:spChg>
      </pc:sldChg>
      <pc:sldChg chg="del">
        <pc:chgData name="Arnold, Geoffrey" userId="84df3a83-fb20-4e73-a9fb-16fe3fc1bec7" providerId="ADAL" clId="{6834C7B8-B98D-4E5B-8E92-C961D4C70004}" dt="2024-05-29T18:31:59.110" v="130" actId="47"/>
        <pc:sldMkLst>
          <pc:docMk/>
          <pc:sldMk cId="0" sldId="276"/>
        </pc:sldMkLst>
      </pc:sldChg>
      <pc:sldChg chg="del">
        <pc:chgData name="Arnold, Geoffrey" userId="84df3a83-fb20-4e73-a9fb-16fe3fc1bec7" providerId="ADAL" clId="{6834C7B8-B98D-4E5B-8E92-C961D4C70004}" dt="2024-05-29T18:32:05.224" v="131" actId="47"/>
        <pc:sldMkLst>
          <pc:docMk/>
          <pc:sldMk cId="0" sldId="277"/>
        </pc:sldMkLst>
      </pc:sldChg>
      <pc:sldChg chg="del">
        <pc:chgData name="Arnold, Geoffrey" userId="84df3a83-fb20-4e73-a9fb-16fe3fc1bec7" providerId="ADAL" clId="{6834C7B8-B98D-4E5B-8E92-C961D4C70004}" dt="2024-05-29T18:31:48.707" v="128" actId="47"/>
        <pc:sldMkLst>
          <pc:docMk/>
          <pc:sldMk cId="0" sldId="279"/>
        </pc:sldMkLst>
      </pc:sldChg>
      <pc:sldChg chg="del">
        <pc:chgData name="Arnold, Geoffrey" userId="84df3a83-fb20-4e73-a9fb-16fe3fc1bec7" providerId="ADAL" clId="{6834C7B8-B98D-4E5B-8E92-C961D4C70004}" dt="2024-05-29T15:32:55.066" v="50" actId="47"/>
        <pc:sldMkLst>
          <pc:docMk/>
          <pc:sldMk cId="0" sldId="280"/>
        </pc:sldMkLst>
      </pc:sldChg>
      <pc:sldChg chg="del">
        <pc:chgData name="Arnold, Geoffrey" userId="84df3a83-fb20-4e73-a9fb-16fe3fc1bec7" providerId="ADAL" clId="{6834C7B8-B98D-4E5B-8E92-C961D4C70004}" dt="2024-05-29T15:32:55.866" v="51" actId="47"/>
        <pc:sldMkLst>
          <pc:docMk/>
          <pc:sldMk cId="0" sldId="281"/>
        </pc:sldMkLst>
      </pc:sldChg>
      <pc:sldChg chg="del">
        <pc:chgData name="Arnold, Geoffrey" userId="84df3a83-fb20-4e73-a9fb-16fe3fc1bec7" providerId="ADAL" clId="{6834C7B8-B98D-4E5B-8E92-C961D4C70004}" dt="2024-05-29T15:32:58.910" v="52" actId="47"/>
        <pc:sldMkLst>
          <pc:docMk/>
          <pc:sldMk cId="0" sldId="282"/>
        </pc:sldMkLst>
      </pc:sldChg>
      <pc:sldChg chg="delSp modSp mod">
        <pc:chgData name="Arnold, Geoffrey" userId="84df3a83-fb20-4e73-a9fb-16fe3fc1bec7" providerId="ADAL" clId="{6834C7B8-B98D-4E5B-8E92-C961D4C70004}" dt="2024-05-29T15:38:05.306" v="106" actId="20577"/>
        <pc:sldMkLst>
          <pc:docMk/>
          <pc:sldMk cId="1575480751" sldId="283"/>
        </pc:sldMkLst>
        <pc:spChg chg="mod">
          <ac:chgData name="Arnold, Geoffrey" userId="84df3a83-fb20-4e73-a9fb-16fe3fc1bec7" providerId="ADAL" clId="{6834C7B8-B98D-4E5B-8E92-C961D4C70004}" dt="2024-05-29T15:38:05.306" v="106" actId="20577"/>
          <ac:spMkLst>
            <pc:docMk/>
            <pc:sldMk cId="1575480751" sldId="283"/>
            <ac:spMk id="161" creationId="{00000000-0000-0000-0000-000000000000}"/>
          </ac:spMkLst>
        </pc:spChg>
        <pc:spChg chg="del">
          <ac:chgData name="Arnold, Geoffrey" userId="84df3a83-fb20-4e73-a9fb-16fe3fc1bec7" providerId="ADAL" clId="{6834C7B8-B98D-4E5B-8E92-C961D4C70004}" dt="2024-05-29T15:38:03.136" v="105" actId="478"/>
          <ac:spMkLst>
            <pc:docMk/>
            <pc:sldMk cId="1575480751" sldId="283"/>
            <ac:spMk id="162" creationId="{00000000-0000-0000-0000-000000000000}"/>
          </ac:spMkLst>
        </pc:spChg>
        <pc:picChg chg="del">
          <ac:chgData name="Arnold, Geoffrey" userId="84df3a83-fb20-4e73-a9fb-16fe3fc1bec7" providerId="ADAL" clId="{6834C7B8-B98D-4E5B-8E92-C961D4C70004}" dt="2024-05-29T15:38:03.136" v="105" actId="478"/>
          <ac:picMkLst>
            <pc:docMk/>
            <pc:sldMk cId="1575480751" sldId="283"/>
            <ac:picMk id="163" creationId="{00000000-0000-0000-0000-000000000000}"/>
          </ac:picMkLst>
        </pc:picChg>
      </pc:sldChg>
      <pc:sldChg chg="addSp delSp modSp mod">
        <pc:chgData name="Arnold, Geoffrey" userId="84df3a83-fb20-4e73-a9fb-16fe3fc1bec7" providerId="ADAL" clId="{6834C7B8-B98D-4E5B-8E92-C961D4C70004}" dt="2024-05-29T15:33:17.181" v="57"/>
        <pc:sldMkLst>
          <pc:docMk/>
          <pc:sldMk cId="0" sldId="285"/>
        </pc:sldMkLst>
        <pc:spChg chg="add mod">
          <ac:chgData name="Arnold, Geoffrey" userId="84df3a83-fb20-4e73-a9fb-16fe3fc1bec7" providerId="ADAL" clId="{6834C7B8-B98D-4E5B-8E92-C961D4C70004}" dt="2024-05-29T15:33:17.181" v="57"/>
          <ac:spMkLst>
            <pc:docMk/>
            <pc:sldMk cId="0" sldId="285"/>
            <ac:spMk id="23" creationId="{FB57C01D-EFC9-4623-872D-FC56B4C4B385}"/>
          </ac:spMkLst>
        </pc:spChg>
        <pc:spChg chg="del">
          <ac:chgData name="Arnold, Geoffrey" userId="84df3a83-fb20-4e73-a9fb-16fe3fc1bec7" providerId="ADAL" clId="{6834C7B8-B98D-4E5B-8E92-C961D4C70004}" dt="2024-05-29T15:33:16.200" v="56" actId="478"/>
          <ac:spMkLst>
            <pc:docMk/>
            <pc:sldMk cId="0" sldId="285"/>
            <ac:spMk id="207" creationId="{00000000-0000-0000-0000-000000000000}"/>
          </ac:spMkLst>
        </pc:spChg>
        <pc:picChg chg="add mod">
          <ac:chgData name="Arnold, Geoffrey" userId="84df3a83-fb20-4e73-a9fb-16fe3fc1bec7" providerId="ADAL" clId="{6834C7B8-B98D-4E5B-8E92-C961D4C70004}" dt="2024-05-29T15:33:17.181" v="57"/>
          <ac:picMkLst>
            <pc:docMk/>
            <pc:sldMk cId="0" sldId="285"/>
            <ac:picMk id="24" creationId="{5B29AE4C-0793-4929-812D-9AAC47955A4A}"/>
          </ac:picMkLst>
        </pc:picChg>
        <pc:picChg chg="del">
          <ac:chgData name="Arnold, Geoffrey" userId="84df3a83-fb20-4e73-a9fb-16fe3fc1bec7" providerId="ADAL" clId="{6834C7B8-B98D-4E5B-8E92-C961D4C70004}" dt="2024-05-29T15:33:14.506" v="55" actId="478"/>
          <ac:picMkLst>
            <pc:docMk/>
            <pc:sldMk cId="0" sldId="285"/>
            <ac:picMk id="208" creationId="{00000000-0000-0000-0000-000000000000}"/>
          </ac:picMkLst>
        </pc:picChg>
      </pc:sldChg>
      <pc:sldChg chg="addSp delSp modSp mod">
        <pc:chgData name="Arnold, Geoffrey" userId="84df3a83-fb20-4e73-a9fb-16fe3fc1bec7" providerId="ADAL" clId="{6834C7B8-B98D-4E5B-8E92-C961D4C70004}" dt="2024-05-29T15:33:21.504" v="59"/>
        <pc:sldMkLst>
          <pc:docMk/>
          <pc:sldMk cId="0" sldId="286"/>
        </pc:sldMkLst>
        <pc:spChg chg="add mod">
          <ac:chgData name="Arnold, Geoffrey" userId="84df3a83-fb20-4e73-a9fb-16fe3fc1bec7" providerId="ADAL" clId="{6834C7B8-B98D-4E5B-8E92-C961D4C70004}" dt="2024-05-29T15:33:21.504" v="59"/>
          <ac:spMkLst>
            <pc:docMk/>
            <pc:sldMk cId="0" sldId="286"/>
            <ac:spMk id="51" creationId="{F19D25EC-D2B0-4C12-8EE5-318AF52A4586}"/>
          </ac:spMkLst>
        </pc:spChg>
        <pc:spChg chg="del">
          <ac:chgData name="Arnold, Geoffrey" userId="84df3a83-fb20-4e73-a9fb-16fe3fc1bec7" providerId="ADAL" clId="{6834C7B8-B98D-4E5B-8E92-C961D4C70004}" dt="2024-05-29T15:33:21.297" v="58" actId="478"/>
          <ac:spMkLst>
            <pc:docMk/>
            <pc:sldMk cId="0" sldId="286"/>
            <ac:spMk id="229" creationId="{00000000-0000-0000-0000-000000000000}"/>
          </ac:spMkLst>
        </pc:spChg>
        <pc:picChg chg="add mod">
          <ac:chgData name="Arnold, Geoffrey" userId="84df3a83-fb20-4e73-a9fb-16fe3fc1bec7" providerId="ADAL" clId="{6834C7B8-B98D-4E5B-8E92-C961D4C70004}" dt="2024-05-29T15:33:21.504" v="59"/>
          <ac:picMkLst>
            <pc:docMk/>
            <pc:sldMk cId="0" sldId="286"/>
            <ac:picMk id="52" creationId="{7A9ED07F-DAB4-41FC-8D75-6AFCA4B8AC46}"/>
          </ac:picMkLst>
        </pc:picChg>
        <pc:picChg chg="del">
          <ac:chgData name="Arnold, Geoffrey" userId="84df3a83-fb20-4e73-a9fb-16fe3fc1bec7" providerId="ADAL" clId="{6834C7B8-B98D-4E5B-8E92-C961D4C70004}" dt="2024-05-29T15:33:21.297" v="58" actId="478"/>
          <ac:picMkLst>
            <pc:docMk/>
            <pc:sldMk cId="0" sldId="286"/>
            <ac:picMk id="230" creationId="{00000000-0000-0000-0000-000000000000}"/>
          </ac:picMkLst>
        </pc:picChg>
      </pc:sldChg>
      <pc:sldChg chg="delSp mod">
        <pc:chgData name="Arnold, Geoffrey" userId="84df3a83-fb20-4e73-a9fb-16fe3fc1bec7" providerId="ADAL" clId="{6834C7B8-B98D-4E5B-8E92-C961D4C70004}" dt="2024-05-29T15:33:32.657" v="64" actId="478"/>
        <pc:sldMkLst>
          <pc:docMk/>
          <pc:sldMk cId="0" sldId="287"/>
        </pc:sldMkLst>
        <pc:spChg chg="del">
          <ac:chgData name="Arnold, Geoffrey" userId="84df3a83-fb20-4e73-a9fb-16fe3fc1bec7" providerId="ADAL" clId="{6834C7B8-B98D-4E5B-8E92-C961D4C70004}" dt="2024-05-29T15:33:32.657" v="64" actId="478"/>
          <ac:spMkLst>
            <pc:docMk/>
            <pc:sldMk cId="0" sldId="287"/>
            <ac:spMk id="300" creationId="{00000000-0000-0000-0000-000000000000}"/>
          </ac:spMkLst>
        </pc:spChg>
        <pc:picChg chg="del">
          <ac:chgData name="Arnold, Geoffrey" userId="84df3a83-fb20-4e73-a9fb-16fe3fc1bec7" providerId="ADAL" clId="{6834C7B8-B98D-4E5B-8E92-C961D4C70004}" dt="2024-05-29T15:33:32.657" v="64" actId="478"/>
          <ac:picMkLst>
            <pc:docMk/>
            <pc:sldMk cId="0" sldId="287"/>
            <ac:picMk id="301" creationId="{00000000-0000-0000-0000-000000000000}"/>
          </ac:picMkLst>
        </pc:picChg>
      </pc:sldChg>
      <pc:sldChg chg="addSp delSp modSp mod">
        <pc:chgData name="Arnold, Geoffrey" userId="84df3a83-fb20-4e73-a9fb-16fe3fc1bec7" providerId="ADAL" clId="{6834C7B8-B98D-4E5B-8E92-C961D4C70004}" dt="2024-05-29T15:33:38.798" v="66"/>
        <pc:sldMkLst>
          <pc:docMk/>
          <pc:sldMk cId="0" sldId="290"/>
        </pc:sldMkLst>
        <pc:spChg chg="add mod">
          <ac:chgData name="Arnold, Geoffrey" userId="84df3a83-fb20-4e73-a9fb-16fe3fc1bec7" providerId="ADAL" clId="{6834C7B8-B98D-4E5B-8E92-C961D4C70004}" dt="2024-05-29T15:33:38.798" v="66"/>
          <ac:spMkLst>
            <pc:docMk/>
            <pc:sldMk cId="0" sldId="290"/>
            <ac:spMk id="10" creationId="{FB1EAE28-1FA7-4163-8404-FBB510CBD88B}"/>
          </ac:spMkLst>
        </pc:spChg>
        <pc:spChg chg="del">
          <ac:chgData name="Arnold, Geoffrey" userId="84df3a83-fb20-4e73-a9fb-16fe3fc1bec7" providerId="ADAL" clId="{6834C7B8-B98D-4E5B-8E92-C961D4C70004}" dt="2024-05-29T15:33:38.605" v="65" actId="478"/>
          <ac:spMkLst>
            <pc:docMk/>
            <pc:sldMk cId="0" sldId="290"/>
            <ac:spMk id="342" creationId="{00000000-0000-0000-0000-000000000000}"/>
          </ac:spMkLst>
        </pc:spChg>
        <pc:picChg chg="add mod">
          <ac:chgData name="Arnold, Geoffrey" userId="84df3a83-fb20-4e73-a9fb-16fe3fc1bec7" providerId="ADAL" clId="{6834C7B8-B98D-4E5B-8E92-C961D4C70004}" dt="2024-05-29T15:33:38.798" v="66"/>
          <ac:picMkLst>
            <pc:docMk/>
            <pc:sldMk cId="0" sldId="290"/>
            <ac:picMk id="11" creationId="{13D8EEF7-4122-4AE5-A34A-7477ACE5BBF6}"/>
          </ac:picMkLst>
        </pc:picChg>
        <pc:picChg chg="del">
          <ac:chgData name="Arnold, Geoffrey" userId="84df3a83-fb20-4e73-a9fb-16fe3fc1bec7" providerId="ADAL" clId="{6834C7B8-B98D-4E5B-8E92-C961D4C70004}" dt="2024-05-29T15:33:38.605" v="65" actId="478"/>
          <ac:picMkLst>
            <pc:docMk/>
            <pc:sldMk cId="0" sldId="290"/>
            <ac:picMk id="343" creationId="{00000000-0000-0000-0000-000000000000}"/>
          </ac:picMkLst>
        </pc:picChg>
      </pc:sldChg>
      <pc:sldChg chg="addSp delSp modSp mod">
        <pc:chgData name="Arnold, Geoffrey" userId="84df3a83-fb20-4e73-a9fb-16fe3fc1bec7" providerId="ADAL" clId="{6834C7B8-B98D-4E5B-8E92-C961D4C70004}" dt="2024-05-29T15:33:45.548" v="68"/>
        <pc:sldMkLst>
          <pc:docMk/>
          <pc:sldMk cId="0" sldId="294"/>
        </pc:sldMkLst>
        <pc:spChg chg="add mod">
          <ac:chgData name="Arnold, Geoffrey" userId="84df3a83-fb20-4e73-a9fb-16fe3fc1bec7" providerId="ADAL" clId="{6834C7B8-B98D-4E5B-8E92-C961D4C70004}" dt="2024-05-29T15:33:45.548" v="68"/>
          <ac:spMkLst>
            <pc:docMk/>
            <pc:sldMk cId="0" sldId="294"/>
            <ac:spMk id="7" creationId="{FCF04275-C1DE-4725-BC38-81FC6FE54C39}"/>
          </ac:spMkLst>
        </pc:spChg>
        <pc:spChg chg="del">
          <ac:chgData name="Arnold, Geoffrey" userId="84df3a83-fb20-4e73-a9fb-16fe3fc1bec7" providerId="ADAL" clId="{6834C7B8-B98D-4E5B-8E92-C961D4C70004}" dt="2024-05-29T15:33:45.378" v="67" actId="478"/>
          <ac:spMkLst>
            <pc:docMk/>
            <pc:sldMk cId="0" sldId="294"/>
            <ac:spMk id="365" creationId="{00000000-0000-0000-0000-000000000000}"/>
          </ac:spMkLst>
        </pc:spChg>
        <pc:picChg chg="add mod">
          <ac:chgData name="Arnold, Geoffrey" userId="84df3a83-fb20-4e73-a9fb-16fe3fc1bec7" providerId="ADAL" clId="{6834C7B8-B98D-4E5B-8E92-C961D4C70004}" dt="2024-05-29T15:33:45.548" v="68"/>
          <ac:picMkLst>
            <pc:docMk/>
            <pc:sldMk cId="0" sldId="294"/>
            <ac:picMk id="8" creationId="{5F27F87A-3ABF-4FA3-8EB2-E70C22D3A4A4}"/>
          </ac:picMkLst>
        </pc:picChg>
        <pc:picChg chg="del">
          <ac:chgData name="Arnold, Geoffrey" userId="84df3a83-fb20-4e73-a9fb-16fe3fc1bec7" providerId="ADAL" clId="{6834C7B8-B98D-4E5B-8E92-C961D4C70004}" dt="2024-05-29T15:33:45.378" v="67" actId="478"/>
          <ac:picMkLst>
            <pc:docMk/>
            <pc:sldMk cId="0" sldId="294"/>
            <ac:picMk id="366" creationId="{00000000-0000-0000-0000-000000000000}"/>
          </ac:picMkLst>
        </pc:picChg>
      </pc:sldChg>
      <pc:sldChg chg="addSp delSp modSp mod">
        <pc:chgData name="Arnold, Geoffrey" userId="84df3a83-fb20-4e73-a9fb-16fe3fc1bec7" providerId="ADAL" clId="{6834C7B8-B98D-4E5B-8E92-C961D4C70004}" dt="2024-05-29T15:33:49.839" v="70"/>
        <pc:sldMkLst>
          <pc:docMk/>
          <pc:sldMk cId="0" sldId="295"/>
        </pc:sldMkLst>
        <pc:spChg chg="add mod">
          <ac:chgData name="Arnold, Geoffrey" userId="84df3a83-fb20-4e73-a9fb-16fe3fc1bec7" providerId="ADAL" clId="{6834C7B8-B98D-4E5B-8E92-C961D4C70004}" dt="2024-05-29T15:33:49.839" v="70"/>
          <ac:spMkLst>
            <pc:docMk/>
            <pc:sldMk cId="0" sldId="295"/>
            <ac:spMk id="11" creationId="{00872123-D5A3-49BE-B50A-EFE122A6A694}"/>
          </ac:spMkLst>
        </pc:spChg>
        <pc:spChg chg="del">
          <ac:chgData name="Arnold, Geoffrey" userId="84df3a83-fb20-4e73-a9fb-16fe3fc1bec7" providerId="ADAL" clId="{6834C7B8-B98D-4E5B-8E92-C961D4C70004}" dt="2024-05-29T15:33:49.604" v="69" actId="478"/>
          <ac:spMkLst>
            <pc:docMk/>
            <pc:sldMk cId="0" sldId="295"/>
            <ac:spMk id="373" creationId="{00000000-0000-0000-0000-000000000000}"/>
          </ac:spMkLst>
        </pc:spChg>
        <pc:picChg chg="add mod">
          <ac:chgData name="Arnold, Geoffrey" userId="84df3a83-fb20-4e73-a9fb-16fe3fc1bec7" providerId="ADAL" clId="{6834C7B8-B98D-4E5B-8E92-C961D4C70004}" dt="2024-05-29T15:33:49.839" v="70"/>
          <ac:picMkLst>
            <pc:docMk/>
            <pc:sldMk cId="0" sldId="295"/>
            <ac:picMk id="12" creationId="{FE7F13FA-86AF-4364-9DD8-001A169BA579}"/>
          </ac:picMkLst>
        </pc:picChg>
        <pc:picChg chg="del">
          <ac:chgData name="Arnold, Geoffrey" userId="84df3a83-fb20-4e73-a9fb-16fe3fc1bec7" providerId="ADAL" clId="{6834C7B8-B98D-4E5B-8E92-C961D4C70004}" dt="2024-05-29T15:33:49.604" v="69" actId="478"/>
          <ac:picMkLst>
            <pc:docMk/>
            <pc:sldMk cId="0" sldId="295"/>
            <ac:picMk id="374" creationId="{00000000-0000-0000-0000-000000000000}"/>
          </ac:picMkLst>
        </pc:picChg>
      </pc:sldChg>
      <pc:sldChg chg="addSp delSp modSp mod">
        <pc:chgData name="Arnold, Geoffrey" userId="84df3a83-fb20-4e73-a9fb-16fe3fc1bec7" providerId="ADAL" clId="{6834C7B8-B98D-4E5B-8E92-C961D4C70004}" dt="2024-05-29T15:33:53.177" v="72"/>
        <pc:sldMkLst>
          <pc:docMk/>
          <pc:sldMk cId="0" sldId="296"/>
        </pc:sldMkLst>
        <pc:spChg chg="add mod">
          <ac:chgData name="Arnold, Geoffrey" userId="84df3a83-fb20-4e73-a9fb-16fe3fc1bec7" providerId="ADAL" clId="{6834C7B8-B98D-4E5B-8E92-C961D4C70004}" dt="2024-05-29T15:33:53.177" v="72"/>
          <ac:spMkLst>
            <pc:docMk/>
            <pc:sldMk cId="0" sldId="296"/>
            <ac:spMk id="12" creationId="{16F38FAB-8928-40E0-892F-57EF2E817CC9}"/>
          </ac:spMkLst>
        </pc:spChg>
        <pc:spChg chg="del">
          <ac:chgData name="Arnold, Geoffrey" userId="84df3a83-fb20-4e73-a9fb-16fe3fc1bec7" providerId="ADAL" clId="{6834C7B8-B98D-4E5B-8E92-C961D4C70004}" dt="2024-05-29T15:33:52.961" v="71" actId="478"/>
          <ac:spMkLst>
            <pc:docMk/>
            <pc:sldMk cId="0" sldId="296"/>
            <ac:spMk id="385" creationId="{00000000-0000-0000-0000-000000000000}"/>
          </ac:spMkLst>
        </pc:spChg>
        <pc:picChg chg="add mod">
          <ac:chgData name="Arnold, Geoffrey" userId="84df3a83-fb20-4e73-a9fb-16fe3fc1bec7" providerId="ADAL" clId="{6834C7B8-B98D-4E5B-8E92-C961D4C70004}" dt="2024-05-29T15:33:53.177" v="72"/>
          <ac:picMkLst>
            <pc:docMk/>
            <pc:sldMk cId="0" sldId="296"/>
            <ac:picMk id="13" creationId="{1A9719B9-A005-4310-8DCE-2192F13354AE}"/>
          </ac:picMkLst>
        </pc:picChg>
        <pc:picChg chg="del">
          <ac:chgData name="Arnold, Geoffrey" userId="84df3a83-fb20-4e73-a9fb-16fe3fc1bec7" providerId="ADAL" clId="{6834C7B8-B98D-4E5B-8E92-C961D4C70004}" dt="2024-05-29T15:33:52.961" v="71" actId="478"/>
          <ac:picMkLst>
            <pc:docMk/>
            <pc:sldMk cId="0" sldId="296"/>
            <ac:picMk id="386" creationId="{00000000-0000-0000-0000-000000000000}"/>
          </ac:picMkLst>
        </pc:picChg>
      </pc:sldChg>
      <pc:sldChg chg="addSp delSp modSp mod">
        <pc:chgData name="Arnold, Geoffrey" userId="84df3a83-fb20-4e73-a9fb-16fe3fc1bec7" providerId="ADAL" clId="{6834C7B8-B98D-4E5B-8E92-C961D4C70004}" dt="2024-05-29T15:33:56.430" v="74"/>
        <pc:sldMkLst>
          <pc:docMk/>
          <pc:sldMk cId="0" sldId="297"/>
        </pc:sldMkLst>
        <pc:spChg chg="add mod">
          <ac:chgData name="Arnold, Geoffrey" userId="84df3a83-fb20-4e73-a9fb-16fe3fc1bec7" providerId="ADAL" clId="{6834C7B8-B98D-4E5B-8E92-C961D4C70004}" dt="2024-05-29T15:33:56.430" v="74"/>
          <ac:spMkLst>
            <pc:docMk/>
            <pc:sldMk cId="0" sldId="297"/>
            <ac:spMk id="13" creationId="{063AC3AF-3F4D-47DB-9CC9-4B6983346B13}"/>
          </ac:spMkLst>
        </pc:spChg>
        <pc:spChg chg="del">
          <ac:chgData name="Arnold, Geoffrey" userId="84df3a83-fb20-4e73-a9fb-16fe3fc1bec7" providerId="ADAL" clId="{6834C7B8-B98D-4E5B-8E92-C961D4C70004}" dt="2024-05-29T15:33:56.230" v="73" actId="478"/>
          <ac:spMkLst>
            <pc:docMk/>
            <pc:sldMk cId="0" sldId="297"/>
            <ac:spMk id="398" creationId="{00000000-0000-0000-0000-000000000000}"/>
          </ac:spMkLst>
        </pc:spChg>
        <pc:picChg chg="add mod">
          <ac:chgData name="Arnold, Geoffrey" userId="84df3a83-fb20-4e73-a9fb-16fe3fc1bec7" providerId="ADAL" clId="{6834C7B8-B98D-4E5B-8E92-C961D4C70004}" dt="2024-05-29T15:33:56.430" v="74"/>
          <ac:picMkLst>
            <pc:docMk/>
            <pc:sldMk cId="0" sldId="297"/>
            <ac:picMk id="14" creationId="{FAF9F09E-C2EC-4A56-8C83-A6AC3495FE98}"/>
          </ac:picMkLst>
        </pc:picChg>
        <pc:picChg chg="del">
          <ac:chgData name="Arnold, Geoffrey" userId="84df3a83-fb20-4e73-a9fb-16fe3fc1bec7" providerId="ADAL" clId="{6834C7B8-B98D-4E5B-8E92-C961D4C70004}" dt="2024-05-29T15:33:56.230" v="73" actId="478"/>
          <ac:picMkLst>
            <pc:docMk/>
            <pc:sldMk cId="0" sldId="297"/>
            <ac:picMk id="399" creationId="{00000000-0000-0000-0000-000000000000}"/>
          </ac:picMkLst>
        </pc:picChg>
      </pc:sldChg>
      <pc:sldChg chg="addSp delSp modSp mod">
        <pc:chgData name="Arnold, Geoffrey" userId="84df3a83-fb20-4e73-a9fb-16fe3fc1bec7" providerId="ADAL" clId="{6834C7B8-B98D-4E5B-8E92-C961D4C70004}" dt="2024-05-29T15:34:00.916" v="76"/>
        <pc:sldMkLst>
          <pc:docMk/>
          <pc:sldMk cId="0" sldId="298"/>
        </pc:sldMkLst>
        <pc:spChg chg="add mod">
          <ac:chgData name="Arnold, Geoffrey" userId="84df3a83-fb20-4e73-a9fb-16fe3fc1bec7" providerId="ADAL" clId="{6834C7B8-B98D-4E5B-8E92-C961D4C70004}" dt="2024-05-29T15:34:00.916" v="76"/>
          <ac:spMkLst>
            <pc:docMk/>
            <pc:sldMk cId="0" sldId="298"/>
            <ac:spMk id="16" creationId="{3E5A0BF1-B869-4F36-A4AC-EFFE782B9764}"/>
          </ac:spMkLst>
        </pc:spChg>
        <pc:spChg chg="del">
          <ac:chgData name="Arnold, Geoffrey" userId="84df3a83-fb20-4e73-a9fb-16fe3fc1bec7" providerId="ADAL" clId="{6834C7B8-B98D-4E5B-8E92-C961D4C70004}" dt="2024-05-29T15:34:00.760" v="75" actId="478"/>
          <ac:spMkLst>
            <pc:docMk/>
            <pc:sldMk cId="0" sldId="298"/>
            <ac:spMk id="412" creationId="{00000000-0000-0000-0000-000000000000}"/>
          </ac:spMkLst>
        </pc:spChg>
        <pc:picChg chg="add mod">
          <ac:chgData name="Arnold, Geoffrey" userId="84df3a83-fb20-4e73-a9fb-16fe3fc1bec7" providerId="ADAL" clId="{6834C7B8-B98D-4E5B-8E92-C961D4C70004}" dt="2024-05-29T15:34:00.916" v="76"/>
          <ac:picMkLst>
            <pc:docMk/>
            <pc:sldMk cId="0" sldId="298"/>
            <ac:picMk id="17" creationId="{14EDAE57-AF8C-40E9-A0C8-BA2A5A55F961}"/>
          </ac:picMkLst>
        </pc:picChg>
        <pc:picChg chg="del">
          <ac:chgData name="Arnold, Geoffrey" userId="84df3a83-fb20-4e73-a9fb-16fe3fc1bec7" providerId="ADAL" clId="{6834C7B8-B98D-4E5B-8E92-C961D4C70004}" dt="2024-05-29T15:34:00.760" v="75" actId="478"/>
          <ac:picMkLst>
            <pc:docMk/>
            <pc:sldMk cId="0" sldId="298"/>
            <ac:picMk id="413" creationId="{00000000-0000-0000-0000-000000000000}"/>
          </ac:picMkLst>
        </pc:picChg>
      </pc:sldChg>
      <pc:sldChg chg="addSp delSp modSp mod">
        <pc:chgData name="Arnold, Geoffrey" userId="84df3a83-fb20-4e73-a9fb-16fe3fc1bec7" providerId="ADAL" clId="{6834C7B8-B98D-4E5B-8E92-C961D4C70004}" dt="2024-05-29T15:34:04.554" v="78"/>
        <pc:sldMkLst>
          <pc:docMk/>
          <pc:sldMk cId="0" sldId="299"/>
        </pc:sldMkLst>
        <pc:spChg chg="add mod">
          <ac:chgData name="Arnold, Geoffrey" userId="84df3a83-fb20-4e73-a9fb-16fe3fc1bec7" providerId="ADAL" clId="{6834C7B8-B98D-4E5B-8E92-C961D4C70004}" dt="2024-05-29T15:34:04.554" v="78"/>
          <ac:spMkLst>
            <pc:docMk/>
            <pc:sldMk cId="0" sldId="299"/>
            <ac:spMk id="16" creationId="{F50BEDE9-01ED-45B4-9850-D0C81881C048}"/>
          </ac:spMkLst>
        </pc:spChg>
        <pc:spChg chg="del">
          <ac:chgData name="Arnold, Geoffrey" userId="84df3a83-fb20-4e73-a9fb-16fe3fc1bec7" providerId="ADAL" clId="{6834C7B8-B98D-4E5B-8E92-C961D4C70004}" dt="2024-05-29T15:34:04.415" v="77" actId="478"/>
          <ac:spMkLst>
            <pc:docMk/>
            <pc:sldMk cId="0" sldId="299"/>
            <ac:spMk id="429" creationId="{00000000-0000-0000-0000-000000000000}"/>
          </ac:spMkLst>
        </pc:spChg>
        <pc:picChg chg="add mod">
          <ac:chgData name="Arnold, Geoffrey" userId="84df3a83-fb20-4e73-a9fb-16fe3fc1bec7" providerId="ADAL" clId="{6834C7B8-B98D-4E5B-8E92-C961D4C70004}" dt="2024-05-29T15:34:04.554" v="78"/>
          <ac:picMkLst>
            <pc:docMk/>
            <pc:sldMk cId="0" sldId="299"/>
            <ac:picMk id="17" creationId="{6565D2CF-7BF4-4D4B-8217-A2421C638320}"/>
          </ac:picMkLst>
        </pc:picChg>
        <pc:picChg chg="del">
          <ac:chgData name="Arnold, Geoffrey" userId="84df3a83-fb20-4e73-a9fb-16fe3fc1bec7" providerId="ADAL" clId="{6834C7B8-B98D-4E5B-8E92-C961D4C70004}" dt="2024-05-29T15:34:04.415" v="77" actId="478"/>
          <ac:picMkLst>
            <pc:docMk/>
            <pc:sldMk cId="0" sldId="299"/>
            <ac:picMk id="430" creationId="{00000000-0000-0000-0000-000000000000}"/>
          </ac:picMkLst>
        </pc:picChg>
      </pc:sldChg>
      <pc:sldChg chg="addSp delSp modSp mod">
        <pc:chgData name="Arnold, Geoffrey" userId="84df3a83-fb20-4e73-a9fb-16fe3fc1bec7" providerId="ADAL" clId="{6834C7B8-B98D-4E5B-8E92-C961D4C70004}" dt="2024-05-29T15:34:08.338" v="80"/>
        <pc:sldMkLst>
          <pc:docMk/>
          <pc:sldMk cId="0" sldId="301"/>
        </pc:sldMkLst>
        <pc:spChg chg="add mod">
          <ac:chgData name="Arnold, Geoffrey" userId="84df3a83-fb20-4e73-a9fb-16fe3fc1bec7" providerId="ADAL" clId="{6834C7B8-B98D-4E5B-8E92-C961D4C70004}" dt="2024-05-29T15:34:08.338" v="80"/>
          <ac:spMkLst>
            <pc:docMk/>
            <pc:sldMk cId="0" sldId="301"/>
            <ac:spMk id="7" creationId="{D5AB5F23-9B1C-49F6-9F6F-D568B95A18D9}"/>
          </ac:spMkLst>
        </pc:spChg>
        <pc:spChg chg="del">
          <ac:chgData name="Arnold, Geoffrey" userId="84df3a83-fb20-4e73-a9fb-16fe3fc1bec7" providerId="ADAL" clId="{6834C7B8-B98D-4E5B-8E92-C961D4C70004}" dt="2024-05-29T15:34:08.169" v="79" actId="478"/>
          <ac:spMkLst>
            <pc:docMk/>
            <pc:sldMk cId="0" sldId="301"/>
            <ac:spMk id="448" creationId="{00000000-0000-0000-0000-000000000000}"/>
          </ac:spMkLst>
        </pc:spChg>
        <pc:picChg chg="add mod">
          <ac:chgData name="Arnold, Geoffrey" userId="84df3a83-fb20-4e73-a9fb-16fe3fc1bec7" providerId="ADAL" clId="{6834C7B8-B98D-4E5B-8E92-C961D4C70004}" dt="2024-05-29T15:34:08.338" v="80"/>
          <ac:picMkLst>
            <pc:docMk/>
            <pc:sldMk cId="0" sldId="301"/>
            <ac:picMk id="8" creationId="{5DC6D60F-9620-49A3-87B5-08E559CB2425}"/>
          </ac:picMkLst>
        </pc:picChg>
        <pc:picChg chg="del">
          <ac:chgData name="Arnold, Geoffrey" userId="84df3a83-fb20-4e73-a9fb-16fe3fc1bec7" providerId="ADAL" clId="{6834C7B8-B98D-4E5B-8E92-C961D4C70004}" dt="2024-05-29T15:34:08.169" v="79" actId="478"/>
          <ac:picMkLst>
            <pc:docMk/>
            <pc:sldMk cId="0" sldId="301"/>
            <ac:picMk id="449" creationId="{00000000-0000-0000-0000-000000000000}"/>
          </ac:picMkLst>
        </pc:picChg>
      </pc:sldChg>
      <pc:sldChg chg="addSp delSp modSp mod">
        <pc:chgData name="Arnold, Geoffrey" userId="84df3a83-fb20-4e73-a9fb-16fe3fc1bec7" providerId="ADAL" clId="{6834C7B8-B98D-4E5B-8E92-C961D4C70004}" dt="2024-05-29T15:34:12.217" v="82"/>
        <pc:sldMkLst>
          <pc:docMk/>
          <pc:sldMk cId="0" sldId="302"/>
        </pc:sldMkLst>
        <pc:spChg chg="add mod">
          <ac:chgData name="Arnold, Geoffrey" userId="84df3a83-fb20-4e73-a9fb-16fe3fc1bec7" providerId="ADAL" clId="{6834C7B8-B98D-4E5B-8E92-C961D4C70004}" dt="2024-05-29T15:34:12.217" v="82"/>
          <ac:spMkLst>
            <pc:docMk/>
            <pc:sldMk cId="0" sldId="302"/>
            <ac:spMk id="11" creationId="{1382C3B3-5C25-46EB-8D3D-642378C07794}"/>
          </ac:spMkLst>
        </pc:spChg>
        <pc:spChg chg="del">
          <ac:chgData name="Arnold, Geoffrey" userId="84df3a83-fb20-4e73-a9fb-16fe3fc1bec7" providerId="ADAL" clId="{6834C7B8-B98D-4E5B-8E92-C961D4C70004}" dt="2024-05-29T15:34:12.021" v="81" actId="478"/>
          <ac:spMkLst>
            <pc:docMk/>
            <pc:sldMk cId="0" sldId="302"/>
            <ac:spMk id="456" creationId="{00000000-0000-0000-0000-000000000000}"/>
          </ac:spMkLst>
        </pc:spChg>
        <pc:picChg chg="add mod">
          <ac:chgData name="Arnold, Geoffrey" userId="84df3a83-fb20-4e73-a9fb-16fe3fc1bec7" providerId="ADAL" clId="{6834C7B8-B98D-4E5B-8E92-C961D4C70004}" dt="2024-05-29T15:34:12.217" v="82"/>
          <ac:picMkLst>
            <pc:docMk/>
            <pc:sldMk cId="0" sldId="302"/>
            <ac:picMk id="12" creationId="{BB5448A2-266B-4E25-A420-1E82BF52F87F}"/>
          </ac:picMkLst>
        </pc:picChg>
        <pc:picChg chg="del">
          <ac:chgData name="Arnold, Geoffrey" userId="84df3a83-fb20-4e73-a9fb-16fe3fc1bec7" providerId="ADAL" clId="{6834C7B8-B98D-4E5B-8E92-C961D4C70004}" dt="2024-05-29T15:34:12.021" v="81" actId="478"/>
          <ac:picMkLst>
            <pc:docMk/>
            <pc:sldMk cId="0" sldId="302"/>
            <ac:picMk id="457" creationId="{00000000-0000-0000-0000-000000000000}"/>
          </ac:picMkLst>
        </pc:picChg>
      </pc:sldChg>
      <pc:sldChg chg="addSp delSp modSp mod">
        <pc:chgData name="Arnold, Geoffrey" userId="84df3a83-fb20-4e73-a9fb-16fe3fc1bec7" providerId="ADAL" clId="{6834C7B8-B98D-4E5B-8E92-C961D4C70004}" dt="2024-05-29T15:34:15.864" v="84"/>
        <pc:sldMkLst>
          <pc:docMk/>
          <pc:sldMk cId="0" sldId="304"/>
        </pc:sldMkLst>
        <pc:spChg chg="add mod">
          <ac:chgData name="Arnold, Geoffrey" userId="84df3a83-fb20-4e73-a9fb-16fe3fc1bec7" providerId="ADAL" clId="{6834C7B8-B98D-4E5B-8E92-C961D4C70004}" dt="2024-05-29T15:34:15.864" v="84"/>
          <ac:spMkLst>
            <pc:docMk/>
            <pc:sldMk cId="0" sldId="304"/>
            <ac:spMk id="14" creationId="{71FECA22-6212-4EE9-B604-0EF397C6939A}"/>
          </ac:spMkLst>
        </pc:spChg>
        <pc:spChg chg="del">
          <ac:chgData name="Arnold, Geoffrey" userId="84df3a83-fb20-4e73-a9fb-16fe3fc1bec7" providerId="ADAL" clId="{6834C7B8-B98D-4E5B-8E92-C961D4C70004}" dt="2024-05-29T15:34:15.702" v="83" actId="478"/>
          <ac:spMkLst>
            <pc:docMk/>
            <pc:sldMk cId="0" sldId="304"/>
            <ac:spMk id="477" creationId="{00000000-0000-0000-0000-000000000000}"/>
          </ac:spMkLst>
        </pc:spChg>
        <pc:picChg chg="add mod">
          <ac:chgData name="Arnold, Geoffrey" userId="84df3a83-fb20-4e73-a9fb-16fe3fc1bec7" providerId="ADAL" clId="{6834C7B8-B98D-4E5B-8E92-C961D4C70004}" dt="2024-05-29T15:34:15.864" v="84"/>
          <ac:picMkLst>
            <pc:docMk/>
            <pc:sldMk cId="0" sldId="304"/>
            <ac:picMk id="15" creationId="{26AC8FC0-7B3E-4C65-84F8-37B0C90304B5}"/>
          </ac:picMkLst>
        </pc:picChg>
        <pc:picChg chg="del">
          <ac:chgData name="Arnold, Geoffrey" userId="84df3a83-fb20-4e73-a9fb-16fe3fc1bec7" providerId="ADAL" clId="{6834C7B8-B98D-4E5B-8E92-C961D4C70004}" dt="2024-05-29T15:34:15.702" v="83" actId="478"/>
          <ac:picMkLst>
            <pc:docMk/>
            <pc:sldMk cId="0" sldId="304"/>
            <ac:picMk id="478" creationId="{00000000-0000-0000-0000-000000000000}"/>
          </ac:picMkLst>
        </pc:picChg>
      </pc:sldChg>
      <pc:sldChg chg="addSp delSp modSp mod">
        <pc:chgData name="Arnold, Geoffrey" userId="84df3a83-fb20-4e73-a9fb-16fe3fc1bec7" providerId="ADAL" clId="{6834C7B8-B98D-4E5B-8E92-C961D4C70004}" dt="2024-05-29T15:34:19.855" v="86"/>
        <pc:sldMkLst>
          <pc:docMk/>
          <pc:sldMk cId="0" sldId="306"/>
        </pc:sldMkLst>
        <pc:spChg chg="add mod">
          <ac:chgData name="Arnold, Geoffrey" userId="84df3a83-fb20-4e73-a9fb-16fe3fc1bec7" providerId="ADAL" clId="{6834C7B8-B98D-4E5B-8E92-C961D4C70004}" dt="2024-05-29T15:34:19.855" v="86"/>
          <ac:spMkLst>
            <pc:docMk/>
            <pc:sldMk cId="0" sldId="306"/>
            <ac:spMk id="7" creationId="{88039FFD-1583-4E1A-9B5F-FED58F581D6D}"/>
          </ac:spMkLst>
        </pc:spChg>
        <pc:spChg chg="del">
          <ac:chgData name="Arnold, Geoffrey" userId="84df3a83-fb20-4e73-a9fb-16fe3fc1bec7" providerId="ADAL" clId="{6834C7B8-B98D-4E5B-8E92-C961D4C70004}" dt="2024-05-29T15:34:19.666" v="85" actId="478"/>
          <ac:spMkLst>
            <pc:docMk/>
            <pc:sldMk cId="0" sldId="306"/>
            <ac:spMk id="492" creationId="{00000000-0000-0000-0000-000000000000}"/>
          </ac:spMkLst>
        </pc:spChg>
        <pc:picChg chg="add mod">
          <ac:chgData name="Arnold, Geoffrey" userId="84df3a83-fb20-4e73-a9fb-16fe3fc1bec7" providerId="ADAL" clId="{6834C7B8-B98D-4E5B-8E92-C961D4C70004}" dt="2024-05-29T15:34:19.855" v="86"/>
          <ac:picMkLst>
            <pc:docMk/>
            <pc:sldMk cId="0" sldId="306"/>
            <ac:picMk id="8" creationId="{1B9AF1E2-8AD2-429A-B6A9-BF8CEDDA8E33}"/>
          </ac:picMkLst>
        </pc:picChg>
        <pc:picChg chg="del">
          <ac:chgData name="Arnold, Geoffrey" userId="84df3a83-fb20-4e73-a9fb-16fe3fc1bec7" providerId="ADAL" clId="{6834C7B8-B98D-4E5B-8E92-C961D4C70004}" dt="2024-05-29T15:34:19.666" v="85" actId="478"/>
          <ac:picMkLst>
            <pc:docMk/>
            <pc:sldMk cId="0" sldId="306"/>
            <ac:picMk id="493" creationId="{00000000-0000-0000-0000-000000000000}"/>
          </ac:picMkLst>
        </pc:picChg>
      </pc:sldChg>
      <pc:sldChg chg="delSp mod">
        <pc:chgData name="Arnold, Geoffrey" userId="84df3a83-fb20-4e73-a9fb-16fe3fc1bec7" providerId="ADAL" clId="{6834C7B8-B98D-4E5B-8E92-C961D4C70004}" dt="2024-05-29T15:34:23.379" v="87" actId="478"/>
        <pc:sldMkLst>
          <pc:docMk/>
          <pc:sldMk cId="0" sldId="307"/>
        </pc:sldMkLst>
        <pc:spChg chg="del">
          <ac:chgData name="Arnold, Geoffrey" userId="84df3a83-fb20-4e73-a9fb-16fe3fc1bec7" providerId="ADAL" clId="{6834C7B8-B98D-4E5B-8E92-C961D4C70004}" dt="2024-05-29T15:34:23.379" v="87" actId="478"/>
          <ac:spMkLst>
            <pc:docMk/>
            <pc:sldMk cId="0" sldId="307"/>
            <ac:spMk id="501" creationId="{00000000-0000-0000-0000-000000000000}"/>
          </ac:spMkLst>
        </pc:spChg>
        <pc:picChg chg="del">
          <ac:chgData name="Arnold, Geoffrey" userId="84df3a83-fb20-4e73-a9fb-16fe3fc1bec7" providerId="ADAL" clId="{6834C7B8-B98D-4E5B-8E92-C961D4C70004}" dt="2024-05-29T15:34:23.379" v="87" actId="478"/>
          <ac:picMkLst>
            <pc:docMk/>
            <pc:sldMk cId="0" sldId="307"/>
            <ac:picMk id="502" creationId="{00000000-0000-0000-0000-000000000000}"/>
          </ac:picMkLst>
        </pc:picChg>
      </pc:sldChg>
      <pc:sldChg chg="delSp mod">
        <pc:chgData name="Arnold, Geoffrey" userId="84df3a83-fb20-4e73-a9fb-16fe3fc1bec7" providerId="ADAL" clId="{6834C7B8-B98D-4E5B-8E92-C961D4C70004}" dt="2024-05-29T15:34:26.789" v="88" actId="478"/>
        <pc:sldMkLst>
          <pc:docMk/>
          <pc:sldMk cId="0" sldId="308"/>
        </pc:sldMkLst>
        <pc:spChg chg="del">
          <ac:chgData name="Arnold, Geoffrey" userId="84df3a83-fb20-4e73-a9fb-16fe3fc1bec7" providerId="ADAL" clId="{6834C7B8-B98D-4E5B-8E92-C961D4C70004}" dt="2024-05-29T15:34:26.789" v="88" actId="478"/>
          <ac:spMkLst>
            <pc:docMk/>
            <pc:sldMk cId="0" sldId="308"/>
            <ac:spMk id="511" creationId="{00000000-0000-0000-0000-000000000000}"/>
          </ac:spMkLst>
        </pc:spChg>
        <pc:picChg chg="del">
          <ac:chgData name="Arnold, Geoffrey" userId="84df3a83-fb20-4e73-a9fb-16fe3fc1bec7" providerId="ADAL" clId="{6834C7B8-B98D-4E5B-8E92-C961D4C70004}" dt="2024-05-29T15:34:26.789" v="88" actId="478"/>
          <ac:picMkLst>
            <pc:docMk/>
            <pc:sldMk cId="0" sldId="308"/>
            <ac:picMk id="512" creationId="{00000000-0000-0000-0000-000000000000}"/>
          </ac:picMkLst>
        </pc:picChg>
      </pc:sldChg>
      <pc:sldChg chg="delSp mod">
        <pc:chgData name="Arnold, Geoffrey" userId="84df3a83-fb20-4e73-a9fb-16fe3fc1bec7" providerId="ADAL" clId="{6834C7B8-B98D-4E5B-8E92-C961D4C70004}" dt="2024-05-29T15:34:30.009" v="89" actId="478"/>
        <pc:sldMkLst>
          <pc:docMk/>
          <pc:sldMk cId="0" sldId="309"/>
        </pc:sldMkLst>
        <pc:spChg chg="del">
          <ac:chgData name="Arnold, Geoffrey" userId="84df3a83-fb20-4e73-a9fb-16fe3fc1bec7" providerId="ADAL" clId="{6834C7B8-B98D-4E5B-8E92-C961D4C70004}" dt="2024-05-29T15:34:30.009" v="89" actId="478"/>
          <ac:spMkLst>
            <pc:docMk/>
            <pc:sldMk cId="0" sldId="309"/>
            <ac:spMk id="518" creationId="{00000000-0000-0000-0000-000000000000}"/>
          </ac:spMkLst>
        </pc:spChg>
        <pc:picChg chg="del">
          <ac:chgData name="Arnold, Geoffrey" userId="84df3a83-fb20-4e73-a9fb-16fe3fc1bec7" providerId="ADAL" clId="{6834C7B8-B98D-4E5B-8E92-C961D4C70004}" dt="2024-05-29T15:34:30.009" v="89" actId="478"/>
          <ac:picMkLst>
            <pc:docMk/>
            <pc:sldMk cId="0" sldId="309"/>
            <ac:picMk id="519" creationId="{00000000-0000-0000-0000-000000000000}"/>
          </ac:picMkLst>
        </pc:picChg>
      </pc:sldChg>
      <pc:sldChg chg="modSp mod">
        <pc:chgData name="Arnold, Geoffrey" userId="84df3a83-fb20-4e73-a9fb-16fe3fc1bec7" providerId="ADAL" clId="{6834C7B8-B98D-4E5B-8E92-C961D4C70004}" dt="2024-05-29T15:35:00.622" v="91" actId="1076"/>
        <pc:sldMkLst>
          <pc:docMk/>
          <pc:sldMk cId="0" sldId="310"/>
        </pc:sldMkLst>
        <pc:spChg chg="mod">
          <ac:chgData name="Arnold, Geoffrey" userId="84df3a83-fb20-4e73-a9fb-16fe3fc1bec7" providerId="ADAL" clId="{6834C7B8-B98D-4E5B-8E92-C961D4C70004}" dt="2024-05-29T15:35:00.622" v="91" actId="1076"/>
          <ac:spMkLst>
            <pc:docMk/>
            <pc:sldMk cId="0" sldId="310"/>
            <ac:spMk id="529" creationId="{00000000-0000-0000-0000-000000000000}"/>
          </ac:spMkLst>
        </pc:spChg>
      </pc:sldChg>
      <pc:sldChg chg="delSp mod">
        <pc:chgData name="Arnold, Geoffrey" userId="84df3a83-fb20-4e73-a9fb-16fe3fc1bec7" providerId="ADAL" clId="{6834C7B8-B98D-4E5B-8E92-C961D4C70004}" dt="2024-05-29T15:35:07.977" v="92" actId="478"/>
        <pc:sldMkLst>
          <pc:docMk/>
          <pc:sldMk cId="0" sldId="311"/>
        </pc:sldMkLst>
        <pc:spChg chg="del">
          <ac:chgData name="Arnold, Geoffrey" userId="84df3a83-fb20-4e73-a9fb-16fe3fc1bec7" providerId="ADAL" clId="{6834C7B8-B98D-4E5B-8E92-C961D4C70004}" dt="2024-05-29T15:35:07.977" v="92" actId="478"/>
          <ac:spMkLst>
            <pc:docMk/>
            <pc:sldMk cId="0" sldId="311"/>
            <ac:spMk id="535" creationId="{00000000-0000-0000-0000-000000000000}"/>
          </ac:spMkLst>
        </pc:spChg>
        <pc:picChg chg="del">
          <ac:chgData name="Arnold, Geoffrey" userId="84df3a83-fb20-4e73-a9fb-16fe3fc1bec7" providerId="ADAL" clId="{6834C7B8-B98D-4E5B-8E92-C961D4C70004}" dt="2024-05-29T15:35:07.977" v="92" actId="478"/>
          <ac:picMkLst>
            <pc:docMk/>
            <pc:sldMk cId="0" sldId="311"/>
            <ac:picMk id="536" creationId="{00000000-0000-0000-0000-000000000000}"/>
          </ac:picMkLst>
        </pc:picChg>
      </pc:sldChg>
      <pc:sldChg chg="delSp mod">
        <pc:chgData name="Arnold, Geoffrey" userId="84df3a83-fb20-4e73-a9fb-16fe3fc1bec7" providerId="ADAL" clId="{6834C7B8-B98D-4E5B-8E92-C961D4C70004}" dt="2024-05-29T15:35:13.304" v="93" actId="478"/>
        <pc:sldMkLst>
          <pc:docMk/>
          <pc:sldMk cId="0" sldId="312"/>
        </pc:sldMkLst>
        <pc:spChg chg="del">
          <ac:chgData name="Arnold, Geoffrey" userId="84df3a83-fb20-4e73-a9fb-16fe3fc1bec7" providerId="ADAL" clId="{6834C7B8-B98D-4E5B-8E92-C961D4C70004}" dt="2024-05-29T15:35:13.304" v="93" actId="478"/>
          <ac:spMkLst>
            <pc:docMk/>
            <pc:sldMk cId="0" sldId="312"/>
            <ac:spMk id="542" creationId="{00000000-0000-0000-0000-000000000000}"/>
          </ac:spMkLst>
        </pc:spChg>
        <pc:picChg chg="del">
          <ac:chgData name="Arnold, Geoffrey" userId="84df3a83-fb20-4e73-a9fb-16fe3fc1bec7" providerId="ADAL" clId="{6834C7B8-B98D-4E5B-8E92-C961D4C70004}" dt="2024-05-29T15:35:13.304" v="93" actId="478"/>
          <ac:picMkLst>
            <pc:docMk/>
            <pc:sldMk cId="0" sldId="312"/>
            <ac:picMk id="543" creationId="{00000000-0000-0000-0000-000000000000}"/>
          </ac:picMkLst>
        </pc:picChg>
      </pc:sldChg>
      <pc:sldChg chg="delSp mod">
        <pc:chgData name="Arnold, Geoffrey" userId="84df3a83-fb20-4e73-a9fb-16fe3fc1bec7" providerId="ADAL" clId="{6834C7B8-B98D-4E5B-8E92-C961D4C70004}" dt="2024-05-29T15:35:32.116" v="94" actId="478"/>
        <pc:sldMkLst>
          <pc:docMk/>
          <pc:sldMk cId="0" sldId="314"/>
        </pc:sldMkLst>
        <pc:spChg chg="del">
          <ac:chgData name="Arnold, Geoffrey" userId="84df3a83-fb20-4e73-a9fb-16fe3fc1bec7" providerId="ADAL" clId="{6834C7B8-B98D-4E5B-8E92-C961D4C70004}" dt="2024-05-29T15:35:32.116" v="94" actId="478"/>
          <ac:spMkLst>
            <pc:docMk/>
            <pc:sldMk cId="0" sldId="314"/>
            <ac:spMk id="556" creationId="{00000000-0000-0000-0000-000000000000}"/>
          </ac:spMkLst>
        </pc:spChg>
        <pc:picChg chg="del">
          <ac:chgData name="Arnold, Geoffrey" userId="84df3a83-fb20-4e73-a9fb-16fe3fc1bec7" providerId="ADAL" clId="{6834C7B8-B98D-4E5B-8E92-C961D4C70004}" dt="2024-05-29T15:35:32.116" v="94" actId="478"/>
          <ac:picMkLst>
            <pc:docMk/>
            <pc:sldMk cId="0" sldId="314"/>
            <ac:picMk id="557" creationId="{00000000-0000-0000-0000-000000000000}"/>
          </ac:picMkLst>
        </pc:picChg>
      </pc:sldChg>
      <pc:sldChg chg="delSp mod">
        <pc:chgData name="Arnold, Geoffrey" userId="84df3a83-fb20-4e73-a9fb-16fe3fc1bec7" providerId="ADAL" clId="{6834C7B8-B98D-4E5B-8E92-C961D4C70004}" dt="2024-05-29T15:35:35.034" v="95" actId="478"/>
        <pc:sldMkLst>
          <pc:docMk/>
          <pc:sldMk cId="0" sldId="315"/>
        </pc:sldMkLst>
        <pc:spChg chg="del">
          <ac:chgData name="Arnold, Geoffrey" userId="84df3a83-fb20-4e73-a9fb-16fe3fc1bec7" providerId="ADAL" clId="{6834C7B8-B98D-4E5B-8E92-C961D4C70004}" dt="2024-05-29T15:35:35.034" v="95" actId="478"/>
          <ac:spMkLst>
            <pc:docMk/>
            <pc:sldMk cId="0" sldId="315"/>
            <ac:spMk id="563" creationId="{00000000-0000-0000-0000-000000000000}"/>
          </ac:spMkLst>
        </pc:spChg>
        <pc:picChg chg="del">
          <ac:chgData name="Arnold, Geoffrey" userId="84df3a83-fb20-4e73-a9fb-16fe3fc1bec7" providerId="ADAL" clId="{6834C7B8-B98D-4E5B-8E92-C961D4C70004}" dt="2024-05-29T15:35:35.034" v="95" actId="478"/>
          <ac:picMkLst>
            <pc:docMk/>
            <pc:sldMk cId="0" sldId="315"/>
            <ac:picMk id="564" creationId="{00000000-0000-0000-0000-000000000000}"/>
          </ac:picMkLst>
        </pc:picChg>
      </pc:sldChg>
      <pc:sldChg chg="delSp mod">
        <pc:chgData name="Arnold, Geoffrey" userId="84df3a83-fb20-4e73-a9fb-16fe3fc1bec7" providerId="ADAL" clId="{6834C7B8-B98D-4E5B-8E92-C961D4C70004}" dt="2024-05-29T15:35:38.165" v="96" actId="478"/>
        <pc:sldMkLst>
          <pc:docMk/>
          <pc:sldMk cId="0" sldId="316"/>
        </pc:sldMkLst>
        <pc:spChg chg="del">
          <ac:chgData name="Arnold, Geoffrey" userId="84df3a83-fb20-4e73-a9fb-16fe3fc1bec7" providerId="ADAL" clId="{6834C7B8-B98D-4E5B-8E92-C961D4C70004}" dt="2024-05-29T15:35:38.165" v="96" actId="478"/>
          <ac:spMkLst>
            <pc:docMk/>
            <pc:sldMk cId="0" sldId="316"/>
            <ac:spMk id="572" creationId="{00000000-0000-0000-0000-000000000000}"/>
          </ac:spMkLst>
        </pc:spChg>
        <pc:picChg chg="del">
          <ac:chgData name="Arnold, Geoffrey" userId="84df3a83-fb20-4e73-a9fb-16fe3fc1bec7" providerId="ADAL" clId="{6834C7B8-B98D-4E5B-8E92-C961D4C70004}" dt="2024-05-29T15:35:38.165" v="96" actId="478"/>
          <ac:picMkLst>
            <pc:docMk/>
            <pc:sldMk cId="0" sldId="316"/>
            <ac:picMk id="573" creationId="{00000000-0000-0000-0000-000000000000}"/>
          </ac:picMkLst>
        </pc:picChg>
      </pc:sldChg>
      <pc:sldChg chg="delSp mod">
        <pc:chgData name="Arnold, Geoffrey" userId="84df3a83-fb20-4e73-a9fb-16fe3fc1bec7" providerId="ADAL" clId="{6834C7B8-B98D-4E5B-8E92-C961D4C70004}" dt="2024-05-29T15:35:41.344" v="97" actId="478"/>
        <pc:sldMkLst>
          <pc:docMk/>
          <pc:sldMk cId="0" sldId="317"/>
        </pc:sldMkLst>
        <pc:spChg chg="del">
          <ac:chgData name="Arnold, Geoffrey" userId="84df3a83-fb20-4e73-a9fb-16fe3fc1bec7" providerId="ADAL" clId="{6834C7B8-B98D-4E5B-8E92-C961D4C70004}" dt="2024-05-29T15:35:41.344" v="97" actId="478"/>
          <ac:spMkLst>
            <pc:docMk/>
            <pc:sldMk cId="0" sldId="317"/>
            <ac:spMk id="579" creationId="{00000000-0000-0000-0000-000000000000}"/>
          </ac:spMkLst>
        </pc:spChg>
        <pc:picChg chg="del">
          <ac:chgData name="Arnold, Geoffrey" userId="84df3a83-fb20-4e73-a9fb-16fe3fc1bec7" providerId="ADAL" clId="{6834C7B8-B98D-4E5B-8E92-C961D4C70004}" dt="2024-05-29T15:35:41.344" v="97" actId="478"/>
          <ac:picMkLst>
            <pc:docMk/>
            <pc:sldMk cId="0" sldId="317"/>
            <ac:picMk id="580" creationId="{00000000-0000-0000-0000-000000000000}"/>
          </ac:picMkLst>
        </pc:picChg>
      </pc:sldChg>
      <pc:sldChg chg="modSp">
        <pc:chgData name="Arnold, Geoffrey" userId="84df3a83-fb20-4e73-a9fb-16fe3fc1bec7" providerId="ADAL" clId="{6834C7B8-B98D-4E5B-8E92-C961D4C70004}" dt="2024-06-04T19:45:39.473" v="184" actId="6549"/>
        <pc:sldMkLst>
          <pc:docMk/>
          <pc:sldMk cId="0" sldId="319"/>
        </pc:sldMkLst>
        <pc:spChg chg="mod">
          <ac:chgData name="Arnold, Geoffrey" userId="84df3a83-fb20-4e73-a9fb-16fe3fc1bec7" providerId="ADAL" clId="{6834C7B8-B98D-4E5B-8E92-C961D4C70004}" dt="2024-06-04T19:45:39.473" v="184" actId="6549"/>
          <ac:spMkLst>
            <pc:docMk/>
            <pc:sldMk cId="0" sldId="319"/>
            <ac:spMk id="593" creationId="{00000000-0000-0000-0000-000000000000}"/>
          </ac:spMkLst>
        </pc:spChg>
      </pc:sldChg>
      <pc:sldChg chg="delSp mod">
        <pc:chgData name="Arnold, Geoffrey" userId="84df3a83-fb20-4e73-a9fb-16fe3fc1bec7" providerId="ADAL" clId="{6834C7B8-B98D-4E5B-8E92-C961D4C70004}" dt="2024-05-29T15:35:51.566" v="98" actId="478"/>
        <pc:sldMkLst>
          <pc:docMk/>
          <pc:sldMk cId="0" sldId="322"/>
        </pc:sldMkLst>
        <pc:spChg chg="del">
          <ac:chgData name="Arnold, Geoffrey" userId="84df3a83-fb20-4e73-a9fb-16fe3fc1bec7" providerId="ADAL" clId="{6834C7B8-B98D-4E5B-8E92-C961D4C70004}" dt="2024-05-29T15:35:51.566" v="98" actId="478"/>
          <ac:spMkLst>
            <pc:docMk/>
            <pc:sldMk cId="0" sldId="322"/>
            <ac:spMk id="605" creationId="{00000000-0000-0000-0000-000000000000}"/>
          </ac:spMkLst>
        </pc:spChg>
        <pc:picChg chg="del">
          <ac:chgData name="Arnold, Geoffrey" userId="84df3a83-fb20-4e73-a9fb-16fe3fc1bec7" providerId="ADAL" clId="{6834C7B8-B98D-4E5B-8E92-C961D4C70004}" dt="2024-05-29T15:35:51.566" v="98" actId="478"/>
          <ac:picMkLst>
            <pc:docMk/>
            <pc:sldMk cId="0" sldId="322"/>
            <ac:picMk id="604" creationId="{00000000-0000-0000-0000-000000000000}"/>
          </ac:picMkLst>
        </pc:picChg>
      </pc:sldChg>
      <pc:sldChg chg="addSp delSp modSp mod">
        <pc:chgData name="Arnold, Geoffrey" userId="84df3a83-fb20-4e73-a9fb-16fe3fc1bec7" providerId="ADAL" clId="{6834C7B8-B98D-4E5B-8E92-C961D4C70004}" dt="2024-06-04T19:54:30.718" v="274" actId="1076"/>
        <pc:sldMkLst>
          <pc:docMk/>
          <pc:sldMk cId="0" sldId="324"/>
        </pc:sldMkLst>
        <pc:picChg chg="add mod">
          <ac:chgData name="Arnold, Geoffrey" userId="84df3a83-fb20-4e73-a9fb-16fe3fc1bec7" providerId="ADAL" clId="{6834C7B8-B98D-4E5B-8E92-C961D4C70004}" dt="2024-06-04T19:54:30.718" v="274" actId="1076"/>
          <ac:picMkLst>
            <pc:docMk/>
            <pc:sldMk cId="0" sldId="324"/>
            <ac:picMk id="3" creationId="{FB3E1D1B-EA43-43B6-A745-5BFCE495E18C}"/>
          </ac:picMkLst>
        </pc:picChg>
        <pc:picChg chg="del">
          <ac:chgData name="Arnold, Geoffrey" userId="84df3a83-fb20-4e73-a9fb-16fe3fc1bec7" providerId="ADAL" clId="{6834C7B8-B98D-4E5B-8E92-C961D4C70004}" dt="2024-06-04T19:54:21.263" v="269" actId="478"/>
          <ac:picMkLst>
            <pc:docMk/>
            <pc:sldMk cId="0" sldId="324"/>
            <ac:picMk id="657" creationId="{00000000-0000-0000-0000-000000000000}"/>
          </ac:picMkLst>
        </pc:picChg>
      </pc:sldChg>
      <pc:sldChg chg="addSp delSp modSp mod">
        <pc:chgData name="Arnold, Geoffrey" userId="84df3a83-fb20-4e73-a9fb-16fe3fc1bec7" providerId="ADAL" clId="{6834C7B8-B98D-4E5B-8E92-C961D4C70004}" dt="2024-06-04T19:53:41.504" v="268" actId="1076"/>
        <pc:sldMkLst>
          <pc:docMk/>
          <pc:sldMk cId="0" sldId="326"/>
        </pc:sldMkLst>
        <pc:picChg chg="add del mod">
          <ac:chgData name="Arnold, Geoffrey" userId="84df3a83-fb20-4e73-a9fb-16fe3fc1bec7" providerId="ADAL" clId="{6834C7B8-B98D-4E5B-8E92-C961D4C70004}" dt="2024-06-04T19:53:18.764" v="264" actId="478"/>
          <ac:picMkLst>
            <pc:docMk/>
            <pc:sldMk cId="0" sldId="326"/>
            <ac:picMk id="3" creationId="{B8396D91-BB54-42E8-AE4C-B9AA48E96372}"/>
          </ac:picMkLst>
        </pc:picChg>
        <pc:picChg chg="add mod">
          <ac:chgData name="Arnold, Geoffrey" userId="84df3a83-fb20-4e73-a9fb-16fe3fc1bec7" providerId="ADAL" clId="{6834C7B8-B98D-4E5B-8E92-C961D4C70004}" dt="2024-06-04T19:53:41.504" v="268" actId="1076"/>
          <ac:picMkLst>
            <pc:docMk/>
            <pc:sldMk cId="0" sldId="326"/>
            <ac:picMk id="5" creationId="{C9D958CB-05F0-4484-A413-ED070F8A64DA}"/>
          </ac:picMkLst>
        </pc:picChg>
        <pc:picChg chg="del">
          <ac:chgData name="Arnold, Geoffrey" userId="84df3a83-fb20-4e73-a9fb-16fe3fc1bec7" providerId="ADAL" clId="{6834C7B8-B98D-4E5B-8E92-C961D4C70004}" dt="2024-06-04T19:53:14.685" v="261" actId="478"/>
          <ac:picMkLst>
            <pc:docMk/>
            <pc:sldMk cId="0" sldId="326"/>
            <ac:picMk id="663" creationId="{00000000-0000-0000-0000-000000000000}"/>
          </ac:picMkLst>
        </pc:picChg>
      </pc:sldChg>
      <pc:sldChg chg="modSp mod">
        <pc:chgData name="Arnold, Geoffrey" userId="84df3a83-fb20-4e73-a9fb-16fe3fc1bec7" providerId="ADAL" clId="{6834C7B8-B98D-4E5B-8E92-C961D4C70004}" dt="2024-06-04T19:50:09.298" v="225" actId="1076"/>
        <pc:sldMkLst>
          <pc:docMk/>
          <pc:sldMk cId="0" sldId="328"/>
        </pc:sldMkLst>
        <pc:spChg chg="mod">
          <ac:chgData name="Arnold, Geoffrey" userId="84df3a83-fb20-4e73-a9fb-16fe3fc1bec7" providerId="ADAL" clId="{6834C7B8-B98D-4E5B-8E92-C961D4C70004}" dt="2024-06-04T19:50:09.298" v="225" actId="1076"/>
          <ac:spMkLst>
            <pc:docMk/>
            <pc:sldMk cId="0" sldId="328"/>
            <ac:spMk id="707" creationId="{00000000-0000-0000-0000-000000000000}"/>
          </ac:spMkLst>
        </pc:spChg>
      </pc:sldChg>
      <pc:sldChg chg="del">
        <pc:chgData name="Arnold, Geoffrey" userId="84df3a83-fb20-4e73-a9fb-16fe3fc1bec7" providerId="ADAL" clId="{6834C7B8-B98D-4E5B-8E92-C961D4C70004}" dt="2024-06-04T19:52:05.287" v="243" actId="47"/>
        <pc:sldMkLst>
          <pc:docMk/>
          <pc:sldMk cId="0" sldId="329"/>
        </pc:sldMkLst>
      </pc:sldChg>
      <pc:sldChg chg="del">
        <pc:chgData name="Arnold, Geoffrey" userId="84df3a83-fb20-4e73-a9fb-16fe3fc1bec7" providerId="ADAL" clId="{6834C7B8-B98D-4E5B-8E92-C961D4C70004}" dt="2024-06-04T19:52:01.813" v="242" actId="47"/>
        <pc:sldMkLst>
          <pc:docMk/>
          <pc:sldMk cId="0" sldId="330"/>
        </pc:sldMkLst>
      </pc:sldChg>
      <pc:sldChg chg="del">
        <pc:chgData name="Arnold, Geoffrey" userId="84df3a83-fb20-4e73-a9fb-16fe3fc1bec7" providerId="ADAL" clId="{6834C7B8-B98D-4E5B-8E92-C961D4C70004}" dt="2024-06-04T19:52:01.813" v="242" actId="47"/>
        <pc:sldMkLst>
          <pc:docMk/>
          <pc:sldMk cId="0" sldId="331"/>
        </pc:sldMkLst>
      </pc:sldChg>
      <pc:sldChg chg="del">
        <pc:chgData name="Arnold, Geoffrey" userId="84df3a83-fb20-4e73-a9fb-16fe3fc1bec7" providerId="ADAL" clId="{6834C7B8-B98D-4E5B-8E92-C961D4C70004}" dt="2024-06-04T19:52:01.813" v="242" actId="47"/>
        <pc:sldMkLst>
          <pc:docMk/>
          <pc:sldMk cId="0" sldId="332"/>
        </pc:sldMkLst>
      </pc:sldChg>
      <pc:sldChg chg="modSp del mod">
        <pc:chgData name="Arnold, Geoffrey" userId="84df3a83-fb20-4e73-a9fb-16fe3fc1bec7" providerId="ADAL" clId="{6834C7B8-B98D-4E5B-8E92-C961D4C70004}" dt="2024-06-04T19:52:01.813" v="242" actId="47"/>
        <pc:sldMkLst>
          <pc:docMk/>
          <pc:sldMk cId="0" sldId="333"/>
        </pc:sldMkLst>
        <pc:spChg chg="mod">
          <ac:chgData name="Arnold, Geoffrey" userId="84df3a83-fb20-4e73-a9fb-16fe3fc1bec7" providerId="ADAL" clId="{6834C7B8-B98D-4E5B-8E92-C961D4C70004}" dt="2024-05-29T15:37:34.013" v="104" actId="20577"/>
          <ac:spMkLst>
            <pc:docMk/>
            <pc:sldMk cId="0" sldId="333"/>
            <ac:spMk id="857" creationId="{00000000-0000-0000-0000-000000000000}"/>
          </ac:spMkLst>
        </pc:spChg>
      </pc:sldChg>
      <pc:sldChg chg="modSp mod ord">
        <pc:chgData name="Arnold, Geoffrey" userId="84df3a83-fb20-4e73-a9fb-16fe3fc1bec7" providerId="ADAL" clId="{6834C7B8-B98D-4E5B-8E92-C961D4C70004}" dt="2024-06-04T19:52:23.401" v="245"/>
        <pc:sldMkLst>
          <pc:docMk/>
          <pc:sldMk cId="0" sldId="335"/>
        </pc:sldMkLst>
        <pc:spChg chg="mod">
          <ac:chgData name="Arnold, Geoffrey" userId="84df3a83-fb20-4e73-a9fb-16fe3fc1bec7" providerId="ADAL" clId="{6834C7B8-B98D-4E5B-8E92-C961D4C70004}" dt="2024-06-04T19:51:07.502" v="230" actId="20577"/>
          <ac:spMkLst>
            <pc:docMk/>
            <pc:sldMk cId="0" sldId="335"/>
            <ac:spMk id="869" creationId="{00000000-0000-0000-0000-000000000000}"/>
          </ac:spMkLst>
        </pc:spChg>
        <pc:spChg chg="mod">
          <ac:chgData name="Arnold, Geoffrey" userId="84df3a83-fb20-4e73-a9fb-16fe3fc1bec7" providerId="ADAL" clId="{6834C7B8-B98D-4E5B-8E92-C961D4C70004}" dt="2024-06-04T19:51:44.803" v="239" actId="20577"/>
          <ac:spMkLst>
            <pc:docMk/>
            <pc:sldMk cId="0" sldId="335"/>
            <ac:spMk id="909" creationId="{00000000-0000-0000-0000-000000000000}"/>
          </ac:spMkLst>
        </pc:spChg>
        <pc:spChg chg="mod">
          <ac:chgData name="Arnold, Geoffrey" userId="84df3a83-fb20-4e73-a9fb-16fe3fc1bec7" providerId="ADAL" clId="{6834C7B8-B98D-4E5B-8E92-C961D4C70004}" dt="2024-06-04T19:48:21.561" v="200" actId="14100"/>
          <ac:spMkLst>
            <pc:docMk/>
            <pc:sldMk cId="0" sldId="335"/>
            <ac:spMk id="910" creationId="{00000000-0000-0000-0000-000000000000}"/>
          </ac:spMkLst>
        </pc:spChg>
      </pc:sldChg>
      <pc:sldChg chg="addSp delSp modSp mod">
        <pc:chgData name="Arnold, Geoffrey" userId="84df3a83-fb20-4e73-a9fb-16fe3fc1bec7" providerId="ADAL" clId="{6834C7B8-B98D-4E5B-8E92-C961D4C70004}" dt="2024-06-04T19:49:46.186" v="222" actId="20577"/>
        <pc:sldMkLst>
          <pc:docMk/>
          <pc:sldMk cId="0" sldId="336"/>
        </pc:sldMkLst>
        <pc:spChg chg="add mod">
          <ac:chgData name="Arnold, Geoffrey" userId="84df3a83-fb20-4e73-a9fb-16fe3fc1bec7" providerId="ADAL" clId="{6834C7B8-B98D-4E5B-8E92-C961D4C70004}" dt="2024-06-04T19:49:14.126" v="207"/>
          <ac:spMkLst>
            <pc:docMk/>
            <pc:sldMk cId="0" sldId="336"/>
            <ac:spMk id="16" creationId="{653AC782-752E-477F-8F4A-520123BBF972}"/>
          </ac:spMkLst>
        </pc:spChg>
        <pc:spChg chg="mod">
          <ac:chgData name="Arnold, Geoffrey" userId="84df3a83-fb20-4e73-a9fb-16fe3fc1bec7" providerId="ADAL" clId="{6834C7B8-B98D-4E5B-8E92-C961D4C70004}" dt="2024-06-04T19:49:46.186" v="222" actId="20577"/>
          <ac:spMkLst>
            <pc:docMk/>
            <pc:sldMk cId="0" sldId="336"/>
            <ac:spMk id="952" creationId="{00000000-0000-0000-0000-000000000000}"/>
          </ac:spMkLst>
        </pc:spChg>
        <pc:spChg chg="del mod">
          <ac:chgData name="Arnold, Geoffrey" userId="84df3a83-fb20-4e73-a9fb-16fe3fc1bec7" providerId="ADAL" clId="{6834C7B8-B98D-4E5B-8E92-C961D4C70004}" dt="2024-06-04T19:48:54.970" v="203" actId="478"/>
          <ac:spMkLst>
            <pc:docMk/>
            <pc:sldMk cId="0" sldId="336"/>
            <ac:spMk id="953" creationId="{00000000-0000-0000-0000-000000000000}"/>
          </ac:spMkLst>
        </pc:spChg>
      </pc:sldChg>
      <pc:sldChg chg="modSp mod">
        <pc:chgData name="Arnold, Geoffrey" userId="84df3a83-fb20-4e73-a9fb-16fe3fc1bec7" providerId="ADAL" clId="{6834C7B8-B98D-4E5B-8E92-C961D4C70004}" dt="2024-06-04T19:47:39.003" v="195" actId="20577"/>
        <pc:sldMkLst>
          <pc:docMk/>
          <pc:sldMk cId="0" sldId="337"/>
        </pc:sldMkLst>
        <pc:spChg chg="mod">
          <ac:chgData name="Arnold, Geoffrey" userId="84df3a83-fb20-4e73-a9fb-16fe3fc1bec7" providerId="ADAL" clId="{6834C7B8-B98D-4E5B-8E92-C961D4C70004}" dt="2024-06-04T19:47:39.003" v="195" actId="20577"/>
          <ac:spMkLst>
            <pc:docMk/>
            <pc:sldMk cId="0" sldId="337"/>
            <ac:spMk id="955" creationId="{00000000-0000-0000-0000-000000000000}"/>
          </ac:spMkLst>
        </pc:spChg>
      </pc:sldChg>
      <pc:sldChg chg="delSp mod">
        <pc:chgData name="Arnold, Geoffrey" userId="84df3a83-fb20-4e73-a9fb-16fe3fc1bec7" providerId="ADAL" clId="{6834C7B8-B98D-4E5B-8E92-C961D4C70004}" dt="2024-05-29T15:33:11.299" v="54" actId="478"/>
        <pc:sldMkLst>
          <pc:docMk/>
          <pc:sldMk cId="1372449366" sldId="339"/>
        </pc:sldMkLst>
        <pc:spChg chg="del">
          <ac:chgData name="Arnold, Geoffrey" userId="84df3a83-fb20-4e73-a9fb-16fe3fc1bec7" providerId="ADAL" clId="{6834C7B8-B98D-4E5B-8E92-C961D4C70004}" dt="2024-05-29T15:33:11.299" v="54" actId="478"/>
          <ac:spMkLst>
            <pc:docMk/>
            <pc:sldMk cId="1372449366" sldId="339"/>
            <ac:spMk id="162" creationId="{00000000-0000-0000-0000-000000000000}"/>
          </ac:spMkLst>
        </pc:spChg>
        <pc:picChg chg="del">
          <ac:chgData name="Arnold, Geoffrey" userId="84df3a83-fb20-4e73-a9fb-16fe3fc1bec7" providerId="ADAL" clId="{6834C7B8-B98D-4E5B-8E92-C961D4C70004}" dt="2024-05-29T15:33:11.299" v="54" actId="478"/>
          <ac:picMkLst>
            <pc:docMk/>
            <pc:sldMk cId="1372449366" sldId="339"/>
            <ac:picMk id="163" creationId="{00000000-0000-0000-0000-000000000000}"/>
          </ac:picMkLst>
        </pc:picChg>
      </pc:sldChg>
      <pc:sldChg chg="modSp mod">
        <pc:chgData name="Arnold, Geoffrey" userId="84df3a83-fb20-4e73-a9fb-16fe3fc1bec7" providerId="ADAL" clId="{6834C7B8-B98D-4E5B-8E92-C961D4C70004}" dt="2024-06-04T20:12:38.222" v="404" actId="5793"/>
        <pc:sldMkLst>
          <pc:docMk/>
          <pc:sldMk cId="3717319707" sldId="340"/>
        </pc:sldMkLst>
        <pc:spChg chg="mod">
          <ac:chgData name="Arnold, Geoffrey" userId="84df3a83-fb20-4e73-a9fb-16fe3fc1bec7" providerId="ADAL" clId="{6834C7B8-B98D-4E5B-8E92-C961D4C70004}" dt="2024-06-04T20:12:38.222" v="404" actId="5793"/>
          <ac:spMkLst>
            <pc:docMk/>
            <pc:sldMk cId="3717319707" sldId="340"/>
            <ac:spMk id="2" creationId="{CD1F88E7-D375-4672-A590-E8E8A618566F}"/>
          </ac:spMkLst>
        </pc:spChg>
      </pc:sldChg>
      <pc:sldChg chg="del">
        <pc:chgData name="Arnold, Geoffrey" userId="84df3a83-fb20-4e73-a9fb-16fe3fc1bec7" providerId="ADAL" clId="{6834C7B8-B98D-4E5B-8E92-C961D4C70004}" dt="2024-05-29T18:31:27.956" v="126" actId="47"/>
        <pc:sldMkLst>
          <pc:docMk/>
          <pc:sldMk cId="1949337592" sldId="341"/>
        </pc:sldMkLst>
      </pc:sldChg>
      <pc:sldChg chg="modSp add del mod">
        <pc:chgData name="Arnold, Geoffrey" userId="84df3a83-fb20-4e73-a9fb-16fe3fc1bec7" providerId="ADAL" clId="{6834C7B8-B98D-4E5B-8E92-C961D4C70004}" dt="2024-06-04T19:52:46.656" v="260" actId="47"/>
        <pc:sldMkLst>
          <pc:docMk/>
          <pc:sldMk cId="3445389672" sldId="341"/>
        </pc:sldMkLst>
        <pc:spChg chg="mod">
          <ac:chgData name="Arnold, Geoffrey" userId="84df3a83-fb20-4e73-a9fb-16fe3fc1bec7" providerId="ADAL" clId="{6834C7B8-B98D-4E5B-8E92-C961D4C70004}" dt="2024-06-04T19:52:40.153" v="259" actId="20577"/>
          <ac:spMkLst>
            <pc:docMk/>
            <pc:sldMk cId="3445389672" sldId="341"/>
            <ac:spMk id="665" creationId="{00000000-0000-0000-0000-000000000000}"/>
          </ac:spMkLst>
        </pc:spChg>
      </pc:sldChg>
      <pc:sldChg chg="del">
        <pc:chgData name="Arnold, Geoffrey" userId="84df3a83-fb20-4e73-a9fb-16fe3fc1bec7" providerId="ADAL" clId="{6834C7B8-B98D-4E5B-8E92-C961D4C70004}" dt="2024-05-29T18:31:30.007" v="127" actId="47"/>
        <pc:sldMkLst>
          <pc:docMk/>
          <pc:sldMk cId="1861838476" sldId="342"/>
        </pc:sldMkLst>
      </pc:sldChg>
      <pc:sldChg chg="del">
        <pc:chgData name="Arnold, Geoffrey" userId="84df3a83-fb20-4e73-a9fb-16fe3fc1bec7" providerId="ADAL" clId="{6834C7B8-B98D-4E5B-8E92-C961D4C70004}" dt="2024-05-29T15:32:52.038" v="48" actId="47"/>
        <pc:sldMkLst>
          <pc:docMk/>
          <pc:sldMk cId="850253120" sldId="344"/>
        </pc:sldMkLst>
      </pc:sldChg>
      <pc:sldChg chg="del">
        <pc:chgData name="Arnold, Geoffrey" userId="84df3a83-fb20-4e73-a9fb-16fe3fc1bec7" providerId="ADAL" clId="{6834C7B8-B98D-4E5B-8E92-C961D4C70004}" dt="2024-05-29T15:32:52.635" v="49" actId="47"/>
        <pc:sldMkLst>
          <pc:docMk/>
          <pc:sldMk cId="2364424919" sldId="345"/>
        </pc:sldMkLst>
      </pc:sldChg>
      <pc:sldChg chg="add del">
        <pc:chgData name="Arnold, Geoffrey" userId="84df3a83-fb20-4e73-a9fb-16fe3fc1bec7" providerId="ADAL" clId="{6834C7B8-B98D-4E5B-8E92-C961D4C70004}" dt="2024-05-29T15:30:22.080" v="1"/>
        <pc:sldMkLst>
          <pc:docMk/>
          <pc:sldMk cId="0" sldId="346"/>
        </pc:sldMkLst>
      </pc:sldChg>
      <pc:sldMasterChg chg="modSldLayout">
        <pc:chgData name="Arnold, Geoffrey" userId="84df3a83-fb20-4e73-a9fb-16fe3fc1bec7" providerId="ADAL" clId="{6834C7B8-B98D-4E5B-8E92-C961D4C70004}" dt="2024-05-29T15:31:37.830" v="13"/>
        <pc:sldMasterMkLst>
          <pc:docMk/>
          <pc:sldMasterMk cId="0" sldId="2147483648"/>
        </pc:sldMasterMkLst>
        <pc:sldLayoutChg chg="addSp delSp modSp mod">
          <pc:chgData name="Arnold, Geoffrey" userId="84df3a83-fb20-4e73-a9fb-16fe3fc1bec7" providerId="ADAL" clId="{6834C7B8-B98D-4E5B-8E92-C961D4C70004}" dt="2024-05-29T15:30:43.252" v="3"/>
          <pc:sldLayoutMkLst>
            <pc:docMk/>
            <pc:sldMasterMk cId="0" sldId="2147483648"/>
            <pc:sldLayoutMk cId="0" sldId="2147483649"/>
          </pc:sldLayoutMkLst>
          <pc:picChg chg="add mod">
            <ac:chgData name="Arnold, Geoffrey" userId="84df3a83-fb20-4e73-a9fb-16fe3fc1bec7" providerId="ADAL" clId="{6834C7B8-B98D-4E5B-8E92-C961D4C70004}" dt="2024-05-29T15:30:43.252" v="3"/>
            <ac:picMkLst>
              <pc:docMk/>
              <pc:sldMasterMk cId="0" sldId="2147483648"/>
              <pc:sldLayoutMk cId="0" sldId="2147483649"/>
              <ac:picMk id="8" creationId="{4C1A5B8D-E0F0-4DD5-A208-538878B4D6EB}"/>
            </ac:picMkLst>
          </pc:picChg>
          <pc:picChg chg="del">
            <ac:chgData name="Arnold, Geoffrey" userId="84df3a83-fb20-4e73-a9fb-16fe3fc1bec7" providerId="ADAL" clId="{6834C7B8-B98D-4E5B-8E92-C961D4C70004}" dt="2024-05-29T15:30:37.406" v="2" actId="478"/>
            <ac:picMkLst>
              <pc:docMk/>
              <pc:sldMasterMk cId="0" sldId="2147483648"/>
              <pc:sldLayoutMk cId="0" sldId="2147483649"/>
              <ac:picMk id="20" creationId="{00000000-0000-0000-0000-000000000000}"/>
            </ac:picMkLst>
          </pc:picChg>
        </pc:sldLayoutChg>
        <pc:sldLayoutChg chg="addSp modSp">
          <pc:chgData name="Arnold, Geoffrey" userId="84df3a83-fb20-4e73-a9fb-16fe3fc1bec7" providerId="ADAL" clId="{6834C7B8-B98D-4E5B-8E92-C961D4C70004}" dt="2024-05-29T15:31:10.624" v="6"/>
          <pc:sldLayoutMkLst>
            <pc:docMk/>
            <pc:sldMasterMk cId="0" sldId="2147483648"/>
            <pc:sldLayoutMk cId="0" sldId="2147483651"/>
          </pc:sldLayoutMkLst>
          <pc:spChg chg="add mod">
            <ac:chgData name="Arnold, Geoffrey" userId="84df3a83-fb20-4e73-a9fb-16fe3fc1bec7" providerId="ADAL" clId="{6834C7B8-B98D-4E5B-8E92-C961D4C70004}" dt="2024-05-29T15:31:10.624" v="6"/>
            <ac:spMkLst>
              <pc:docMk/>
              <pc:sldMasterMk cId="0" sldId="2147483648"/>
              <pc:sldLayoutMk cId="0" sldId="2147483651"/>
              <ac:spMk id="6" creationId="{76D5F902-AB50-4723-A381-9A279AA24C62}"/>
            </ac:spMkLst>
          </pc:spChg>
          <pc:picChg chg="add mod">
            <ac:chgData name="Arnold, Geoffrey" userId="84df3a83-fb20-4e73-a9fb-16fe3fc1bec7" providerId="ADAL" clId="{6834C7B8-B98D-4E5B-8E92-C961D4C70004}" dt="2024-05-29T15:31:10.624" v="6"/>
            <ac:picMkLst>
              <pc:docMk/>
              <pc:sldMasterMk cId="0" sldId="2147483648"/>
              <pc:sldLayoutMk cId="0" sldId="2147483651"/>
              <ac:picMk id="7" creationId="{A8CB9E36-9C46-4E66-940E-A8C5F9CFBB63}"/>
            </ac:picMkLst>
          </pc:picChg>
        </pc:sldLayoutChg>
        <pc:sldLayoutChg chg="addSp delSp modSp mod">
          <pc:chgData name="Arnold, Geoffrey" userId="84df3a83-fb20-4e73-a9fb-16fe3fc1bec7" providerId="ADAL" clId="{6834C7B8-B98D-4E5B-8E92-C961D4C70004}" dt="2024-05-29T15:31:08.053" v="5"/>
          <pc:sldLayoutMkLst>
            <pc:docMk/>
            <pc:sldMasterMk cId="0" sldId="2147483648"/>
            <pc:sldLayoutMk cId="0" sldId="2147483654"/>
          </pc:sldLayoutMkLst>
          <pc:spChg chg="add mod">
            <ac:chgData name="Arnold, Geoffrey" userId="84df3a83-fb20-4e73-a9fb-16fe3fc1bec7" providerId="ADAL" clId="{6834C7B8-B98D-4E5B-8E92-C961D4C70004}" dt="2024-05-29T15:31:08.053" v="5"/>
            <ac:spMkLst>
              <pc:docMk/>
              <pc:sldMasterMk cId="0" sldId="2147483648"/>
              <pc:sldLayoutMk cId="0" sldId="2147483654"/>
              <ac:spMk id="8" creationId="{C75DE2F8-9A0A-4E1A-83D2-D0643323C35B}"/>
            </ac:spMkLst>
          </pc:spChg>
          <pc:spChg chg="del">
            <ac:chgData name="Arnold, Geoffrey" userId="84df3a83-fb20-4e73-a9fb-16fe3fc1bec7" providerId="ADAL" clId="{6834C7B8-B98D-4E5B-8E92-C961D4C70004}" dt="2024-05-29T15:31:07.831" v="4" actId="478"/>
            <ac:spMkLst>
              <pc:docMk/>
              <pc:sldMasterMk cId="0" sldId="2147483648"/>
              <pc:sldLayoutMk cId="0" sldId="2147483654"/>
              <ac:spMk id="65" creationId="{00000000-0000-0000-0000-000000000000}"/>
            </ac:spMkLst>
          </pc:spChg>
          <pc:picChg chg="add mod">
            <ac:chgData name="Arnold, Geoffrey" userId="84df3a83-fb20-4e73-a9fb-16fe3fc1bec7" providerId="ADAL" clId="{6834C7B8-B98D-4E5B-8E92-C961D4C70004}" dt="2024-05-29T15:31:08.053" v="5"/>
            <ac:picMkLst>
              <pc:docMk/>
              <pc:sldMasterMk cId="0" sldId="2147483648"/>
              <pc:sldLayoutMk cId="0" sldId="2147483654"/>
              <ac:picMk id="9" creationId="{A5D0DBC4-5D18-4F11-AC32-979EB0A0E591}"/>
            </ac:picMkLst>
          </pc:picChg>
          <pc:picChg chg="del">
            <ac:chgData name="Arnold, Geoffrey" userId="84df3a83-fb20-4e73-a9fb-16fe3fc1bec7" providerId="ADAL" clId="{6834C7B8-B98D-4E5B-8E92-C961D4C70004}" dt="2024-05-29T15:31:07.831" v="4" actId="478"/>
            <ac:picMkLst>
              <pc:docMk/>
              <pc:sldMasterMk cId="0" sldId="2147483648"/>
              <pc:sldLayoutMk cId="0" sldId="2147483654"/>
              <ac:picMk id="66" creationId="{00000000-0000-0000-0000-000000000000}"/>
            </ac:picMkLst>
          </pc:picChg>
        </pc:sldLayoutChg>
        <pc:sldLayoutChg chg="addSp delSp modSp mod">
          <pc:chgData name="Arnold, Geoffrey" userId="84df3a83-fb20-4e73-a9fb-16fe3fc1bec7" providerId="ADAL" clId="{6834C7B8-B98D-4E5B-8E92-C961D4C70004}" dt="2024-05-29T15:31:29.975" v="10"/>
          <pc:sldLayoutMkLst>
            <pc:docMk/>
            <pc:sldMasterMk cId="0" sldId="2147483648"/>
            <pc:sldLayoutMk cId="0" sldId="2147483655"/>
          </pc:sldLayoutMkLst>
          <pc:spChg chg="add mod">
            <ac:chgData name="Arnold, Geoffrey" userId="84df3a83-fb20-4e73-a9fb-16fe3fc1bec7" providerId="ADAL" clId="{6834C7B8-B98D-4E5B-8E92-C961D4C70004}" dt="2024-05-29T15:31:29.975" v="10"/>
            <ac:spMkLst>
              <pc:docMk/>
              <pc:sldMasterMk cId="0" sldId="2147483648"/>
              <pc:sldLayoutMk cId="0" sldId="2147483655"/>
              <ac:spMk id="8" creationId="{D2AB0926-CF16-4A3C-A029-BC1428851ABC}"/>
            </ac:spMkLst>
          </pc:spChg>
          <pc:spChg chg="del">
            <ac:chgData name="Arnold, Geoffrey" userId="84df3a83-fb20-4e73-a9fb-16fe3fc1bec7" providerId="ADAL" clId="{6834C7B8-B98D-4E5B-8E92-C961D4C70004}" dt="2024-05-29T15:31:29.647" v="9" actId="478"/>
            <ac:spMkLst>
              <pc:docMk/>
              <pc:sldMasterMk cId="0" sldId="2147483648"/>
              <pc:sldLayoutMk cId="0" sldId="2147483655"/>
              <ac:spMk id="78" creationId="{00000000-0000-0000-0000-000000000000}"/>
            </ac:spMkLst>
          </pc:spChg>
          <pc:picChg chg="add mod">
            <ac:chgData name="Arnold, Geoffrey" userId="84df3a83-fb20-4e73-a9fb-16fe3fc1bec7" providerId="ADAL" clId="{6834C7B8-B98D-4E5B-8E92-C961D4C70004}" dt="2024-05-29T15:31:29.975" v="10"/>
            <ac:picMkLst>
              <pc:docMk/>
              <pc:sldMasterMk cId="0" sldId="2147483648"/>
              <pc:sldLayoutMk cId="0" sldId="2147483655"/>
              <ac:picMk id="9" creationId="{05B83143-4353-4DAF-9BD6-3C5D5EFB156D}"/>
            </ac:picMkLst>
          </pc:picChg>
          <pc:picChg chg="del">
            <ac:chgData name="Arnold, Geoffrey" userId="84df3a83-fb20-4e73-a9fb-16fe3fc1bec7" providerId="ADAL" clId="{6834C7B8-B98D-4E5B-8E92-C961D4C70004}" dt="2024-05-29T15:31:29.647" v="9" actId="478"/>
            <ac:picMkLst>
              <pc:docMk/>
              <pc:sldMasterMk cId="0" sldId="2147483648"/>
              <pc:sldLayoutMk cId="0" sldId="2147483655"/>
              <ac:picMk id="79" creationId="{00000000-0000-0000-0000-000000000000}"/>
            </ac:picMkLst>
          </pc:picChg>
        </pc:sldLayoutChg>
        <pc:sldLayoutChg chg="addSp delSp modSp mod">
          <pc:chgData name="Arnold, Geoffrey" userId="84df3a83-fb20-4e73-a9fb-16fe3fc1bec7" providerId="ADAL" clId="{6834C7B8-B98D-4E5B-8E92-C961D4C70004}" dt="2024-05-29T15:31:15.433" v="8"/>
          <pc:sldLayoutMkLst>
            <pc:docMk/>
            <pc:sldMasterMk cId="0" sldId="2147483648"/>
            <pc:sldLayoutMk cId="0" sldId="2147483656"/>
          </pc:sldLayoutMkLst>
          <pc:spChg chg="add mod">
            <ac:chgData name="Arnold, Geoffrey" userId="84df3a83-fb20-4e73-a9fb-16fe3fc1bec7" providerId="ADAL" clId="{6834C7B8-B98D-4E5B-8E92-C961D4C70004}" dt="2024-05-29T15:31:15.433" v="8"/>
            <ac:spMkLst>
              <pc:docMk/>
              <pc:sldMasterMk cId="0" sldId="2147483648"/>
              <pc:sldLayoutMk cId="0" sldId="2147483656"/>
              <ac:spMk id="9" creationId="{58021C78-A048-493F-8136-6A33F68FEE47}"/>
            </ac:spMkLst>
          </pc:spChg>
          <pc:spChg chg="del">
            <ac:chgData name="Arnold, Geoffrey" userId="84df3a83-fb20-4e73-a9fb-16fe3fc1bec7" providerId="ADAL" clId="{6834C7B8-B98D-4E5B-8E92-C961D4C70004}" dt="2024-05-29T15:31:15.231" v="7" actId="478"/>
            <ac:spMkLst>
              <pc:docMk/>
              <pc:sldMasterMk cId="0" sldId="2147483648"/>
              <pc:sldLayoutMk cId="0" sldId="2147483656"/>
              <ac:spMk id="91" creationId="{00000000-0000-0000-0000-000000000000}"/>
            </ac:spMkLst>
          </pc:spChg>
          <pc:picChg chg="add mod">
            <ac:chgData name="Arnold, Geoffrey" userId="84df3a83-fb20-4e73-a9fb-16fe3fc1bec7" providerId="ADAL" clId="{6834C7B8-B98D-4E5B-8E92-C961D4C70004}" dt="2024-05-29T15:31:15.433" v="8"/>
            <ac:picMkLst>
              <pc:docMk/>
              <pc:sldMasterMk cId="0" sldId="2147483648"/>
              <pc:sldLayoutMk cId="0" sldId="2147483656"/>
              <ac:picMk id="10" creationId="{CBB18736-C65D-4CE2-9518-200421BA7236}"/>
            </ac:picMkLst>
          </pc:picChg>
          <pc:picChg chg="del">
            <ac:chgData name="Arnold, Geoffrey" userId="84df3a83-fb20-4e73-a9fb-16fe3fc1bec7" providerId="ADAL" clId="{6834C7B8-B98D-4E5B-8E92-C961D4C70004}" dt="2024-05-29T15:31:15.231" v="7" actId="478"/>
            <ac:picMkLst>
              <pc:docMk/>
              <pc:sldMasterMk cId="0" sldId="2147483648"/>
              <pc:sldLayoutMk cId="0" sldId="2147483656"/>
              <ac:picMk id="92" creationId="{00000000-0000-0000-0000-000000000000}"/>
            </ac:picMkLst>
          </pc:picChg>
        </pc:sldLayoutChg>
        <pc:sldLayoutChg chg="addSp modSp">
          <pc:chgData name="Arnold, Geoffrey" userId="84df3a83-fb20-4e73-a9fb-16fe3fc1bec7" providerId="ADAL" clId="{6834C7B8-B98D-4E5B-8E92-C961D4C70004}" dt="2024-05-29T15:31:37.830" v="13"/>
          <pc:sldLayoutMkLst>
            <pc:docMk/>
            <pc:sldMasterMk cId="0" sldId="2147483648"/>
            <pc:sldLayoutMk cId="0" sldId="2147483660"/>
          </pc:sldLayoutMkLst>
          <pc:spChg chg="add mod">
            <ac:chgData name="Arnold, Geoffrey" userId="84df3a83-fb20-4e73-a9fb-16fe3fc1bec7" providerId="ADAL" clId="{6834C7B8-B98D-4E5B-8E92-C961D4C70004}" dt="2024-05-29T15:31:37.830" v="13"/>
            <ac:spMkLst>
              <pc:docMk/>
              <pc:sldMasterMk cId="0" sldId="2147483648"/>
              <pc:sldLayoutMk cId="0" sldId="2147483660"/>
              <ac:spMk id="7" creationId="{BEE9EE24-B8AD-4BDF-8368-82149775634F}"/>
            </ac:spMkLst>
          </pc:spChg>
          <pc:picChg chg="add mod">
            <ac:chgData name="Arnold, Geoffrey" userId="84df3a83-fb20-4e73-a9fb-16fe3fc1bec7" providerId="ADAL" clId="{6834C7B8-B98D-4E5B-8E92-C961D4C70004}" dt="2024-05-29T15:31:37.830" v="13"/>
            <ac:picMkLst>
              <pc:docMk/>
              <pc:sldMasterMk cId="0" sldId="2147483648"/>
              <pc:sldLayoutMk cId="0" sldId="2147483660"/>
              <ac:picMk id="8" creationId="{7C97BD23-BB14-4362-AD14-EF73D9F74151}"/>
            </ac:picMkLst>
          </pc:picChg>
        </pc:sldLayoutChg>
        <pc:sldLayoutChg chg="addSp modSp">
          <pc:chgData name="Arnold, Geoffrey" userId="84df3a83-fb20-4e73-a9fb-16fe3fc1bec7" providerId="ADAL" clId="{6834C7B8-B98D-4E5B-8E92-C961D4C70004}" dt="2024-05-29T15:31:32.879" v="11"/>
          <pc:sldLayoutMkLst>
            <pc:docMk/>
            <pc:sldMasterMk cId="0" sldId="2147483648"/>
            <pc:sldLayoutMk cId="0" sldId="2147483661"/>
          </pc:sldLayoutMkLst>
          <pc:spChg chg="add mod">
            <ac:chgData name="Arnold, Geoffrey" userId="84df3a83-fb20-4e73-a9fb-16fe3fc1bec7" providerId="ADAL" clId="{6834C7B8-B98D-4E5B-8E92-C961D4C70004}" dt="2024-05-29T15:31:32.879" v="11"/>
            <ac:spMkLst>
              <pc:docMk/>
              <pc:sldMasterMk cId="0" sldId="2147483648"/>
              <pc:sldLayoutMk cId="0" sldId="2147483661"/>
              <ac:spMk id="7" creationId="{3E83CD71-99C2-4D99-BCB1-D6DE1B15E6AC}"/>
            </ac:spMkLst>
          </pc:spChg>
          <pc:picChg chg="add mod">
            <ac:chgData name="Arnold, Geoffrey" userId="84df3a83-fb20-4e73-a9fb-16fe3fc1bec7" providerId="ADAL" clId="{6834C7B8-B98D-4E5B-8E92-C961D4C70004}" dt="2024-05-29T15:31:32.879" v="11"/>
            <ac:picMkLst>
              <pc:docMk/>
              <pc:sldMasterMk cId="0" sldId="2147483648"/>
              <pc:sldLayoutMk cId="0" sldId="2147483661"/>
              <ac:picMk id="8" creationId="{2DC24F8C-D316-492C-887C-66DAC45A9454}"/>
            </ac:picMkLst>
          </pc:picChg>
        </pc:sldLayoutChg>
        <pc:sldLayoutChg chg="addSp modSp">
          <pc:chgData name="Arnold, Geoffrey" userId="84df3a83-fb20-4e73-a9fb-16fe3fc1bec7" providerId="ADAL" clId="{6834C7B8-B98D-4E5B-8E92-C961D4C70004}" dt="2024-05-29T15:31:35.924" v="12"/>
          <pc:sldLayoutMkLst>
            <pc:docMk/>
            <pc:sldMasterMk cId="0" sldId="2147483648"/>
            <pc:sldLayoutMk cId="0" sldId="2147483662"/>
          </pc:sldLayoutMkLst>
          <pc:spChg chg="add mod">
            <ac:chgData name="Arnold, Geoffrey" userId="84df3a83-fb20-4e73-a9fb-16fe3fc1bec7" providerId="ADAL" clId="{6834C7B8-B98D-4E5B-8E92-C961D4C70004}" dt="2024-05-29T15:31:35.924" v="12"/>
            <ac:spMkLst>
              <pc:docMk/>
              <pc:sldMasterMk cId="0" sldId="2147483648"/>
              <pc:sldLayoutMk cId="0" sldId="2147483662"/>
              <ac:spMk id="7" creationId="{888E3494-D3B0-40B9-BCD7-D3CD8B2A85D5}"/>
            </ac:spMkLst>
          </pc:spChg>
          <pc:picChg chg="add mod">
            <ac:chgData name="Arnold, Geoffrey" userId="84df3a83-fb20-4e73-a9fb-16fe3fc1bec7" providerId="ADAL" clId="{6834C7B8-B98D-4E5B-8E92-C961D4C70004}" dt="2024-05-29T15:31:35.924" v="12"/>
            <ac:picMkLst>
              <pc:docMk/>
              <pc:sldMasterMk cId="0" sldId="2147483648"/>
              <pc:sldLayoutMk cId="0" sldId="2147483662"/>
              <ac:picMk id="8" creationId="{8B9EC56F-8726-4DF7-B906-2847AF32E400}"/>
            </ac:picMkLst>
          </pc:picChg>
        </pc:sldLayoutChg>
      </pc:sldMasterChg>
    </pc:docChg>
  </pc:docChgLst>
  <pc:docChgLst>
    <pc:chgData name="Arnold, Geoffrey" userId="84df3a83-fb20-4e73-a9fb-16fe3fc1bec7" providerId="ADAL" clId="{95399117-506E-42D4-BC6A-31B372FE7517}"/>
    <pc:docChg chg="undo custSel addSld delSld modSld">
      <pc:chgData name="Arnold, Geoffrey" userId="84df3a83-fb20-4e73-a9fb-16fe3fc1bec7" providerId="ADAL" clId="{95399117-506E-42D4-BC6A-31B372FE7517}" dt="2022-10-27T15:59:09.402" v="241" actId="20577"/>
      <pc:docMkLst>
        <pc:docMk/>
      </pc:docMkLst>
      <pc:sldChg chg="modSp mod">
        <pc:chgData name="Arnold, Geoffrey" userId="84df3a83-fb20-4e73-a9fb-16fe3fc1bec7" providerId="ADAL" clId="{95399117-506E-42D4-BC6A-31B372FE7517}" dt="2022-10-27T15:58:56.462" v="225" actId="20577"/>
        <pc:sldMkLst>
          <pc:docMk/>
          <pc:sldMk cId="0" sldId="263"/>
        </pc:sldMkLst>
        <pc:spChg chg="mod">
          <ac:chgData name="Arnold, Geoffrey" userId="84df3a83-fb20-4e73-a9fb-16fe3fc1bec7" providerId="ADAL" clId="{95399117-506E-42D4-BC6A-31B372FE7517}" dt="2022-10-27T15:58:56.462" v="225" actId="20577"/>
          <ac:spMkLst>
            <pc:docMk/>
            <pc:sldMk cId="0" sldId="263"/>
            <ac:spMk id="183" creationId="{00000000-0000-0000-0000-000000000000}"/>
          </ac:spMkLst>
        </pc:spChg>
      </pc:sldChg>
      <pc:sldChg chg="addSp delSp modSp mod">
        <pc:chgData name="Arnold, Geoffrey" userId="84df3a83-fb20-4e73-a9fb-16fe3fc1bec7" providerId="ADAL" clId="{95399117-506E-42D4-BC6A-31B372FE7517}" dt="2022-10-26T19:33:32.446" v="186" actId="478"/>
        <pc:sldMkLst>
          <pc:docMk/>
          <pc:sldMk cId="0" sldId="334"/>
        </pc:sldMkLst>
        <pc:spChg chg="mod">
          <ac:chgData name="Arnold, Geoffrey" userId="84df3a83-fb20-4e73-a9fb-16fe3fc1bec7" providerId="ADAL" clId="{95399117-506E-42D4-BC6A-31B372FE7517}" dt="2022-10-26T19:30:11.562" v="184" actId="20577"/>
          <ac:spMkLst>
            <pc:docMk/>
            <pc:sldMk cId="0" sldId="334"/>
            <ac:spMk id="866" creationId="{00000000-0000-0000-0000-000000000000}"/>
          </ac:spMkLst>
        </pc:spChg>
        <pc:picChg chg="add del">
          <ac:chgData name="Arnold, Geoffrey" userId="84df3a83-fb20-4e73-a9fb-16fe3fc1bec7" providerId="ADAL" clId="{95399117-506E-42D4-BC6A-31B372FE7517}" dt="2022-10-26T19:33:32.446" v="186" actId="478"/>
          <ac:picMkLst>
            <pc:docMk/>
            <pc:sldMk cId="0" sldId="334"/>
            <ac:picMk id="3" creationId="{644B04DA-C2B9-48AE-BB25-634251D2426B}"/>
          </ac:picMkLst>
        </pc:picChg>
      </pc:sldChg>
      <pc:sldChg chg="modSp mod">
        <pc:chgData name="Arnold, Geoffrey" userId="84df3a83-fb20-4e73-a9fb-16fe3fc1bec7" providerId="ADAL" clId="{95399117-506E-42D4-BC6A-31B372FE7517}" dt="2022-10-26T18:49:11.023" v="98" actId="20577"/>
        <pc:sldMkLst>
          <pc:docMk/>
          <pc:sldMk cId="3717319707" sldId="340"/>
        </pc:sldMkLst>
        <pc:spChg chg="mod">
          <ac:chgData name="Arnold, Geoffrey" userId="84df3a83-fb20-4e73-a9fb-16fe3fc1bec7" providerId="ADAL" clId="{95399117-506E-42D4-BC6A-31B372FE7517}" dt="2022-10-26T18:49:11.023" v="98" actId="20577"/>
          <ac:spMkLst>
            <pc:docMk/>
            <pc:sldMk cId="3717319707" sldId="340"/>
            <ac:spMk id="2" creationId="{CD1F88E7-D375-4672-A590-E8E8A618566F}"/>
          </ac:spMkLst>
        </pc:spChg>
      </pc:sldChg>
      <pc:sldChg chg="modSp mod">
        <pc:chgData name="Arnold, Geoffrey" userId="84df3a83-fb20-4e73-a9fb-16fe3fc1bec7" providerId="ADAL" clId="{95399117-506E-42D4-BC6A-31B372FE7517}" dt="2022-10-27T15:59:09.402" v="241" actId="20577"/>
        <pc:sldMkLst>
          <pc:docMk/>
          <pc:sldMk cId="1949337592" sldId="341"/>
        </pc:sldMkLst>
        <pc:spChg chg="mod">
          <ac:chgData name="Arnold, Geoffrey" userId="84df3a83-fb20-4e73-a9fb-16fe3fc1bec7" providerId="ADAL" clId="{95399117-506E-42D4-BC6A-31B372FE7517}" dt="2022-10-27T15:59:09.402" v="241" actId="20577"/>
          <ac:spMkLst>
            <pc:docMk/>
            <pc:sldMk cId="1949337592" sldId="341"/>
            <ac:spMk id="174" creationId="{00000000-0000-0000-0000-000000000000}"/>
          </ac:spMkLst>
        </pc:spChg>
      </pc:sldChg>
      <pc:sldChg chg="del">
        <pc:chgData name="Arnold, Geoffrey" userId="84df3a83-fb20-4e73-a9fb-16fe3fc1bec7" providerId="ADAL" clId="{95399117-506E-42D4-BC6A-31B372FE7517}" dt="2022-10-24T19:28:05.053" v="0" actId="47"/>
        <pc:sldMkLst>
          <pc:docMk/>
          <pc:sldMk cId="2864945574" sldId="343"/>
        </pc:sldMkLst>
      </pc:sldChg>
      <pc:sldChg chg="addSp delSp modSp add del mod">
        <pc:chgData name="Arnold, Geoffrey" userId="84df3a83-fb20-4e73-a9fb-16fe3fc1bec7" providerId="ADAL" clId="{95399117-506E-42D4-BC6A-31B372FE7517}" dt="2022-10-26T17:28:06.575" v="10" actId="1076"/>
        <pc:sldMkLst>
          <pc:docMk/>
          <pc:sldMk cId="2364424919" sldId="345"/>
        </pc:sldMkLst>
        <pc:spChg chg="del">
          <ac:chgData name="Arnold, Geoffrey" userId="84df3a83-fb20-4e73-a9fb-16fe3fc1bec7" providerId="ADAL" clId="{95399117-506E-42D4-BC6A-31B372FE7517}" dt="2022-10-26T17:27:57.431" v="4"/>
          <ac:spMkLst>
            <pc:docMk/>
            <pc:sldMk cId="2364424919" sldId="345"/>
            <ac:spMk id="4" creationId="{7DB671BD-802A-4797-A7AB-8816B45E9120}"/>
          </ac:spMkLst>
        </pc:spChg>
        <pc:spChg chg="del">
          <ac:chgData name="Arnold, Geoffrey" userId="84df3a83-fb20-4e73-a9fb-16fe3fc1bec7" providerId="ADAL" clId="{95399117-506E-42D4-BC6A-31B372FE7517}" dt="2022-10-26T17:27:02.256" v="3" actId="478"/>
          <ac:spMkLst>
            <pc:docMk/>
            <pc:sldMk cId="2364424919" sldId="345"/>
            <ac:spMk id="5" creationId="{8B82733A-A198-4E48-AFCF-F1E31C161F5E}"/>
          </ac:spMkLst>
        </pc:spChg>
        <pc:picChg chg="add mod">
          <ac:chgData name="Arnold, Geoffrey" userId="84df3a83-fb20-4e73-a9fb-16fe3fc1bec7" providerId="ADAL" clId="{95399117-506E-42D4-BC6A-31B372FE7517}" dt="2022-10-26T17:28:06.575" v="10" actId="1076"/>
          <ac:picMkLst>
            <pc:docMk/>
            <pc:sldMk cId="2364424919" sldId="345"/>
            <ac:picMk id="3" creationId="{A712F112-6C48-46A4-ACF8-8753769B6049}"/>
          </ac:picMkLst>
        </pc:picChg>
      </pc:sldChg>
    </pc:docChg>
  </pc:docChgLst>
  <pc:docChgLst>
    <pc:chgData name="Arnold, Geoffrey" userId="84df3a83-fb20-4e73-a9fb-16fe3fc1bec7" providerId="ADAL" clId="{627960D7-4BF8-412F-AFBF-D1C6B87FB8AB}"/>
    <pc:docChg chg="custSel modSld">
      <pc:chgData name="Arnold, Geoffrey" userId="84df3a83-fb20-4e73-a9fb-16fe3fc1bec7" providerId="ADAL" clId="{627960D7-4BF8-412F-AFBF-D1C6B87FB8AB}" dt="2021-11-01T19:31:37.400" v="84" actId="20577"/>
      <pc:docMkLst>
        <pc:docMk/>
      </pc:docMkLst>
      <pc:sldChg chg="modSp mod">
        <pc:chgData name="Arnold, Geoffrey" userId="84df3a83-fb20-4e73-a9fb-16fe3fc1bec7" providerId="ADAL" clId="{627960D7-4BF8-412F-AFBF-D1C6B87FB8AB}" dt="2021-11-01T19:18:15.541" v="32" actId="20577"/>
        <pc:sldMkLst>
          <pc:docMk/>
          <pc:sldMk cId="0" sldId="263"/>
        </pc:sldMkLst>
        <pc:spChg chg="mod">
          <ac:chgData name="Arnold, Geoffrey" userId="84df3a83-fb20-4e73-a9fb-16fe3fc1bec7" providerId="ADAL" clId="{627960D7-4BF8-412F-AFBF-D1C6B87FB8AB}" dt="2021-11-01T19:18:15.541" v="32" actId="20577"/>
          <ac:spMkLst>
            <pc:docMk/>
            <pc:sldMk cId="0" sldId="263"/>
            <ac:spMk id="183" creationId="{00000000-0000-0000-0000-000000000000}"/>
          </ac:spMkLst>
        </pc:spChg>
      </pc:sldChg>
      <pc:sldChg chg="modSp mod">
        <pc:chgData name="Arnold, Geoffrey" userId="84df3a83-fb20-4e73-a9fb-16fe3fc1bec7" providerId="ADAL" clId="{627960D7-4BF8-412F-AFBF-D1C6B87FB8AB}" dt="2021-11-01T19:19:42.196" v="82" actId="20577"/>
        <pc:sldMkLst>
          <pc:docMk/>
          <pc:sldMk cId="0" sldId="270"/>
        </pc:sldMkLst>
        <pc:spChg chg="mod">
          <ac:chgData name="Arnold, Geoffrey" userId="84df3a83-fb20-4e73-a9fb-16fe3fc1bec7" providerId="ADAL" clId="{627960D7-4BF8-412F-AFBF-D1C6B87FB8AB}" dt="2021-11-01T19:19:42.196" v="82" actId="20577"/>
          <ac:spMkLst>
            <pc:docMk/>
            <pc:sldMk cId="0" sldId="270"/>
            <ac:spMk id="208" creationId="{00000000-0000-0000-0000-000000000000}"/>
          </ac:spMkLst>
        </pc:spChg>
      </pc:sldChg>
      <pc:sldChg chg="modSp mod">
        <pc:chgData name="Arnold, Geoffrey" userId="84df3a83-fb20-4e73-a9fb-16fe3fc1bec7" providerId="ADAL" clId="{627960D7-4BF8-412F-AFBF-D1C6B87FB8AB}" dt="2021-11-01T19:18:40.309" v="71" actId="20577"/>
        <pc:sldMkLst>
          <pc:docMk/>
          <pc:sldMk cId="1949337592" sldId="341"/>
        </pc:sldMkLst>
        <pc:spChg chg="mod">
          <ac:chgData name="Arnold, Geoffrey" userId="84df3a83-fb20-4e73-a9fb-16fe3fc1bec7" providerId="ADAL" clId="{627960D7-4BF8-412F-AFBF-D1C6B87FB8AB}" dt="2021-11-01T19:18:40.309" v="71" actId="20577"/>
          <ac:spMkLst>
            <pc:docMk/>
            <pc:sldMk cId="1949337592" sldId="341"/>
            <ac:spMk id="174" creationId="{00000000-0000-0000-0000-000000000000}"/>
          </ac:spMkLst>
        </pc:spChg>
      </pc:sldChg>
      <pc:sldChg chg="modSp mod">
        <pc:chgData name="Arnold, Geoffrey" userId="84df3a83-fb20-4e73-a9fb-16fe3fc1bec7" providerId="ADAL" clId="{627960D7-4BF8-412F-AFBF-D1C6B87FB8AB}" dt="2021-11-01T19:31:37.400" v="84" actId="20577"/>
        <pc:sldMkLst>
          <pc:docMk/>
          <pc:sldMk cId="1861838476" sldId="342"/>
        </pc:sldMkLst>
        <pc:spChg chg="mod">
          <ac:chgData name="Arnold, Geoffrey" userId="84df3a83-fb20-4e73-a9fb-16fe3fc1bec7" providerId="ADAL" clId="{627960D7-4BF8-412F-AFBF-D1C6B87FB8AB}" dt="2021-11-01T19:31:37.400" v="84" actId="20577"/>
          <ac:spMkLst>
            <pc:docMk/>
            <pc:sldMk cId="1861838476" sldId="342"/>
            <ac:spMk id="174" creationId="{00000000-0000-0000-0000-000000000000}"/>
          </ac:spMkLst>
        </pc:spChg>
      </pc:sldChg>
    </pc:docChg>
  </pc:docChgLst>
  <pc:docChgLst>
    <pc:chgData name="Arnold, Geoffrey" userId="84df3a83-fb20-4e73-a9fb-16fe3fc1bec7" providerId="ADAL" clId="{353944A7-149D-4859-B60A-52ED6E89070F}"/>
    <pc:docChg chg="undo custSel addSld delSld modSld sldOrd">
      <pc:chgData name="Arnold, Geoffrey" userId="84df3a83-fb20-4e73-a9fb-16fe3fc1bec7" providerId="ADAL" clId="{353944A7-149D-4859-B60A-52ED6E89070F}" dt="2022-01-20T19:39:21.447" v="91" actId="20577"/>
      <pc:docMkLst>
        <pc:docMk/>
      </pc:docMkLst>
      <pc:sldChg chg="addSp delSp modSp mod">
        <pc:chgData name="Arnold, Geoffrey" userId="84df3a83-fb20-4e73-a9fb-16fe3fc1bec7" providerId="ADAL" clId="{353944A7-149D-4859-B60A-52ED6E89070F}" dt="2022-01-07T18:15:34.437" v="20" actId="1076"/>
        <pc:sldMkLst>
          <pc:docMk/>
          <pc:sldMk cId="0" sldId="287"/>
        </pc:sldMkLst>
        <pc:spChg chg="add del mod">
          <ac:chgData name="Arnold, Geoffrey" userId="84df3a83-fb20-4e73-a9fb-16fe3fc1bec7" providerId="ADAL" clId="{353944A7-149D-4859-B60A-52ED6E89070F}" dt="2022-01-07T18:12:30.391" v="9" actId="478"/>
          <ac:spMkLst>
            <pc:docMk/>
            <pc:sldMk cId="0" sldId="287"/>
            <ac:spMk id="2" creationId="{D65B01E9-2AB5-4B25-BCEA-9AB2C558BE3D}"/>
          </ac:spMkLst>
        </pc:spChg>
        <pc:spChg chg="add del">
          <ac:chgData name="Arnold, Geoffrey" userId="84df3a83-fb20-4e73-a9fb-16fe3fc1bec7" providerId="ADAL" clId="{353944A7-149D-4859-B60A-52ED6E89070F}" dt="2022-01-07T18:12:50.366" v="11" actId="478"/>
          <ac:spMkLst>
            <pc:docMk/>
            <pc:sldMk cId="0" sldId="287"/>
            <ac:spMk id="3" creationId="{D151232A-6229-4210-8802-A7D4789C6638}"/>
          </ac:spMkLst>
        </pc:spChg>
        <pc:spChg chg="add mod ord">
          <ac:chgData name="Arnold, Geoffrey" userId="84df3a83-fb20-4e73-a9fb-16fe3fc1bec7" providerId="ADAL" clId="{353944A7-149D-4859-B60A-52ED6E89070F}" dt="2022-01-07T18:15:34.437" v="20" actId="1076"/>
          <ac:spMkLst>
            <pc:docMk/>
            <pc:sldMk cId="0" sldId="287"/>
            <ac:spMk id="4" creationId="{E55A8467-7403-4D34-A4BC-9DD86437E99F}"/>
          </ac:spMkLst>
        </pc:spChg>
        <pc:spChg chg="ord">
          <ac:chgData name="Arnold, Geoffrey" userId="84df3a83-fb20-4e73-a9fb-16fe3fc1bec7" providerId="ADAL" clId="{353944A7-149D-4859-B60A-52ED6E89070F}" dt="2022-01-07T18:14:13.202" v="19" actId="167"/>
          <ac:spMkLst>
            <pc:docMk/>
            <pc:sldMk cId="0" sldId="287"/>
            <ac:spMk id="299" creationId="{00000000-0000-0000-0000-000000000000}"/>
          </ac:spMkLst>
        </pc:spChg>
        <pc:spChg chg="del mod">
          <ac:chgData name="Arnold, Geoffrey" userId="84df3a83-fb20-4e73-a9fb-16fe3fc1bec7" providerId="ADAL" clId="{353944A7-149D-4859-B60A-52ED6E89070F}" dt="2022-01-07T18:12:15.739" v="6" actId="478"/>
          <ac:spMkLst>
            <pc:docMk/>
            <pc:sldMk cId="0" sldId="287"/>
            <ac:spMk id="314" creationId="{00000000-0000-0000-0000-000000000000}"/>
          </ac:spMkLst>
        </pc:spChg>
        <pc:spChg chg="mod">
          <ac:chgData name="Arnold, Geoffrey" userId="84df3a83-fb20-4e73-a9fb-16fe3fc1bec7" providerId="ADAL" clId="{353944A7-149D-4859-B60A-52ED6E89070F}" dt="2022-01-07T18:13:51.190" v="18" actId="1076"/>
          <ac:spMkLst>
            <pc:docMk/>
            <pc:sldMk cId="0" sldId="287"/>
            <ac:spMk id="321" creationId="{00000000-0000-0000-0000-000000000000}"/>
          </ac:spMkLst>
        </pc:spChg>
        <pc:grpChg chg="del">
          <ac:chgData name="Arnold, Geoffrey" userId="84df3a83-fb20-4e73-a9fb-16fe3fc1bec7" providerId="ADAL" clId="{353944A7-149D-4859-B60A-52ED6E89070F}" dt="2022-01-07T18:12:15.739" v="6" actId="478"/>
          <ac:grpSpMkLst>
            <pc:docMk/>
            <pc:sldMk cId="0" sldId="287"/>
            <ac:grpSpMk id="316" creationId="{00000000-0000-0000-0000-000000000000}"/>
          </ac:grpSpMkLst>
        </pc:grpChg>
        <pc:grpChg chg="mod">
          <ac:chgData name="Arnold, Geoffrey" userId="84df3a83-fb20-4e73-a9fb-16fe3fc1bec7" providerId="ADAL" clId="{353944A7-149D-4859-B60A-52ED6E89070F}" dt="2022-01-07T18:11:53.369" v="0" actId="14100"/>
          <ac:grpSpMkLst>
            <pc:docMk/>
            <pc:sldMk cId="0" sldId="287"/>
            <ac:grpSpMk id="317" creationId="{00000000-0000-0000-0000-000000000000}"/>
          </ac:grpSpMkLst>
        </pc:grpChg>
      </pc:sldChg>
      <pc:sldChg chg="modSp mod">
        <pc:chgData name="Arnold, Geoffrey" userId="84df3a83-fb20-4e73-a9fb-16fe3fc1bec7" providerId="ADAL" clId="{353944A7-149D-4859-B60A-52ED6E89070F}" dt="2022-01-20T14:03:55.705" v="43" actId="20577"/>
        <pc:sldMkLst>
          <pc:docMk/>
          <pc:sldMk cId="0" sldId="319"/>
        </pc:sldMkLst>
        <pc:spChg chg="mod">
          <ac:chgData name="Arnold, Geoffrey" userId="84df3a83-fb20-4e73-a9fb-16fe3fc1bec7" providerId="ADAL" clId="{353944A7-149D-4859-B60A-52ED6E89070F}" dt="2022-01-20T14:03:55.705" v="43" actId="20577"/>
          <ac:spMkLst>
            <pc:docMk/>
            <pc:sldMk cId="0" sldId="319"/>
            <ac:spMk id="594" creationId="{00000000-0000-0000-0000-000000000000}"/>
          </ac:spMkLst>
        </pc:spChg>
      </pc:sldChg>
      <pc:sldChg chg="modSp mod">
        <pc:chgData name="Arnold, Geoffrey" userId="84df3a83-fb20-4e73-a9fb-16fe3fc1bec7" providerId="ADAL" clId="{353944A7-149D-4859-B60A-52ED6E89070F}" dt="2022-01-07T18:16:31.964" v="30" actId="403"/>
        <pc:sldMkLst>
          <pc:docMk/>
          <pc:sldMk cId="0" sldId="335"/>
        </pc:sldMkLst>
        <pc:spChg chg="mod">
          <ac:chgData name="Arnold, Geoffrey" userId="84df3a83-fb20-4e73-a9fb-16fe3fc1bec7" providerId="ADAL" clId="{353944A7-149D-4859-B60A-52ED6E89070F}" dt="2022-01-07T18:16:31.964" v="30" actId="403"/>
          <ac:spMkLst>
            <pc:docMk/>
            <pc:sldMk cId="0" sldId="335"/>
            <ac:spMk id="909" creationId="{00000000-0000-0000-0000-000000000000}"/>
          </ac:spMkLst>
        </pc:spChg>
      </pc:sldChg>
      <pc:sldChg chg="addSp delSp modSp new mod ord modClrScheme chgLayout">
        <pc:chgData name="Arnold, Geoffrey" userId="84df3a83-fb20-4e73-a9fb-16fe3fc1bec7" providerId="ADAL" clId="{353944A7-149D-4859-B60A-52ED6E89070F}" dt="2022-01-20T19:39:21.447" v="91" actId="20577"/>
        <pc:sldMkLst>
          <pc:docMk/>
          <pc:sldMk cId="850253120" sldId="344"/>
        </pc:sldMkLst>
        <pc:spChg chg="del mod ord">
          <ac:chgData name="Arnold, Geoffrey" userId="84df3a83-fb20-4e73-a9fb-16fe3fc1bec7" providerId="ADAL" clId="{353944A7-149D-4859-B60A-52ED6E89070F}" dt="2022-01-20T19:39:12.511" v="80" actId="478"/>
          <ac:spMkLst>
            <pc:docMk/>
            <pc:sldMk cId="850253120" sldId="344"/>
            <ac:spMk id="2" creationId="{6B22F0C2-55FE-4DDD-9FE8-638D4AC89390}"/>
          </ac:spMkLst>
        </pc:spChg>
        <pc:spChg chg="add del mod">
          <ac:chgData name="Arnold, Geoffrey" userId="84df3a83-fb20-4e73-a9fb-16fe3fc1bec7" providerId="ADAL" clId="{353944A7-149D-4859-B60A-52ED6E89070F}" dt="2022-01-20T19:39:18.624" v="84" actId="478"/>
          <ac:spMkLst>
            <pc:docMk/>
            <pc:sldMk cId="850253120" sldId="344"/>
            <ac:spMk id="4" creationId="{A3659C42-B348-4C89-A054-F574E8E79DD2}"/>
          </ac:spMkLst>
        </pc:spChg>
        <pc:spChg chg="add mod">
          <ac:chgData name="Arnold, Geoffrey" userId="84df3a83-fb20-4e73-a9fb-16fe3fc1bec7" providerId="ADAL" clId="{353944A7-149D-4859-B60A-52ED6E89070F}" dt="2022-01-20T19:39:21.447" v="91" actId="20577"/>
          <ac:spMkLst>
            <pc:docMk/>
            <pc:sldMk cId="850253120" sldId="344"/>
            <ac:spMk id="5" creationId="{3D082206-5B89-4235-96A2-0FD47AF8AE46}"/>
          </ac:spMkLst>
        </pc:spChg>
      </pc:sldChg>
      <pc:sldChg chg="new del">
        <pc:chgData name="Arnold, Geoffrey" userId="84df3a83-fb20-4e73-a9fb-16fe3fc1bec7" providerId="ADAL" clId="{353944A7-149D-4859-B60A-52ED6E89070F}" dt="2022-01-20T14:21:06.008" v="45" actId="47"/>
        <pc:sldMkLst>
          <pc:docMk/>
          <pc:sldMk cId="3827064022" sldId="344"/>
        </pc:sldMkLst>
      </pc:sldChg>
      <pc:sldChg chg="addSp delSp modSp new mod modClrScheme chgLayout">
        <pc:chgData name="Arnold, Geoffrey" userId="84df3a83-fb20-4e73-a9fb-16fe3fc1bec7" providerId="ADAL" clId="{353944A7-149D-4859-B60A-52ED6E89070F}" dt="2022-01-20T19:38:48.779" v="77" actId="700"/>
        <pc:sldMkLst>
          <pc:docMk/>
          <pc:sldMk cId="2364424919" sldId="345"/>
        </pc:sldMkLst>
        <pc:spChg chg="del mod ord">
          <ac:chgData name="Arnold, Geoffrey" userId="84df3a83-fb20-4e73-a9fb-16fe3fc1bec7" providerId="ADAL" clId="{353944A7-149D-4859-B60A-52ED6E89070F}" dt="2022-01-20T19:38:40.563" v="75" actId="700"/>
          <ac:spMkLst>
            <pc:docMk/>
            <pc:sldMk cId="2364424919" sldId="345"/>
            <ac:spMk id="2" creationId="{D6037562-187D-4549-9CCC-8D6131804188}"/>
          </ac:spMkLst>
        </pc:spChg>
        <pc:spChg chg="add del mod ord">
          <ac:chgData name="Arnold, Geoffrey" userId="84df3a83-fb20-4e73-a9fb-16fe3fc1bec7" providerId="ADAL" clId="{353944A7-149D-4859-B60A-52ED6E89070F}" dt="2022-01-20T19:38:48.779" v="77" actId="700"/>
          <ac:spMkLst>
            <pc:docMk/>
            <pc:sldMk cId="2364424919" sldId="345"/>
            <ac:spMk id="3" creationId="{142B59B4-9EEC-48E8-8CE0-74F0B6895E3C}"/>
          </ac:spMkLst>
        </pc:spChg>
        <pc:spChg chg="add mod ord">
          <ac:chgData name="Arnold, Geoffrey" userId="84df3a83-fb20-4e73-a9fb-16fe3fc1bec7" providerId="ADAL" clId="{353944A7-149D-4859-B60A-52ED6E89070F}" dt="2022-01-20T19:38:48.779" v="77" actId="700"/>
          <ac:spMkLst>
            <pc:docMk/>
            <pc:sldMk cId="2364424919" sldId="345"/>
            <ac:spMk id="4" creationId="{7DB671BD-802A-4797-A7AB-8816B45E9120}"/>
          </ac:spMkLst>
        </pc:spChg>
        <pc:spChg chg="add mod ord">
          <ac:chgData name="Arnold, Geoffrey" userId="84df3a83-fb20-4e73-a9fb-16fe3fc1bec7" providerId="ADAL" clId="{353944A7-149D-4859-B60A-52ED6E89070F}" dt="2022-01-20T19:38:48.779" v="77" actId="700"/>
          <ac:spMkLst>
            <pc:docMk/>
            <pc:sldMk cId="2364424919" sldId="345"/>
            <ac:spMk id="5" creationId="{8B82733A-A198-4E48-AFCF-F1E31C161F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xfrm>
            <a:off x="381000" y="685800"/>
            <a:ext cx="6096000" cy="3429000"/>
          </a:xfrm>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xfrm>
            <a:off x="381000" y="685800"/>
            <a:ext cx="6096000" cy="3429000"/>
          </a:xfrm>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xfrm>
            <a:off x="381000" y="685800"/>
            <a:ext cx="6096000" cy="3429000"/>
          </a:xfrm>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xfrm>
            <a:off x="381000" y="685800"/>
            <a:ext cx="6096000" cy="3429000"/>
          </a:xfrm>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xfrm>
            <a:off x="381000" y="685800"/>
            <a:ext cx="6096000" cy="3429000"/>
          </a:xfrm>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8" name="Picture 7" descr="Logo, icon&#10;&#10;Description automatically generated">
            <a:extLst>
              <a:ext uri="{FF2B5EF4-FFF2-40B4-BE49-F238E27FC236}">
                <a16:creationId xmlns:a16="http://schemas.microsoft.com/office/drawing/2014/main" id="{4C1A5B8D-E0F0-4DD5-A208-538878B4D6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330748" y="10748700"/>
            <a:ext cx="3035790" cy="3032421"/>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7" name="Shiny from">
            <a:extLst>
              <a:ext uri="{FF2B5EF4-FFF2-40B4-BE49-F238E27FC236}">
                <a16:creationId xmlns:a16="http://schemas.microsoft.com/office/drawing/2014/main" id="{BEE9EE24-B8AD-4BDF-8368-82149775634F}"/>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7C97BD23-BB14-4362-AD14-EF73D9F74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7" name="Shiny from">
            <a:extLst>
              <a:ext uri="{FF2B5EF4-FFF2-40B4-BE49-F238E27FC236}">
                <a16:creationId xmlns:a16="http://schemas.microsoft.com/office/drawing/2014/main" id="{3E83CD71-99C2-4D99-BCB1-D6DE1B15E6AC}"/>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2DC24F8C-D316-492C-887C-66DAC45A94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
        <p:nvSpPr>
          <p:cNvPr id="7" name="Shiny from">
            <a:extLst>
              <a:ext uri="{FF2B5EF4-FFF2-40B4-BE49-F238E27FC236}">
                <a16:creationId xmlns:a16="http://schemas.microsoft.com/office/drawing/2014/main" id="{888E3494-D3B0-40B9-BCD7-D3CD8B2A85D5}"/>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8B9EC56F-8726-4DF7-B906-2847AF32E4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 name="Shiny from">
            <a:extLst>
              <a:ext uri="{FF2B5EF4-FFF2-40B4-BE49-F238E27FC236}">
                <a16:creationId xmlns:a16="http://schemas.microsoft.com/office/drawing/2014/main" id="{76D5F902-AB50-4723-A381-9A279AA24C62}"/>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7" name="Picture 6" descr="Logo, icon&#10;&#10;Description automatically generated">
            <a:extLst>
              <a:ext uri="{FF2B5EF4-FFF2-40B4-BE49-F238E27FC236}">
                <a16:creationId xmlns:a16="http://schemas.microsoft.com/office/drawing/2014/main" id="{A8CB9E36-9C46-4E66-940E-A8C5F9CFBB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C75DE2F8-9A0A-4E1A-83D2-D0643323C35B}"/>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A5D0DBC4-5D18-4F11-AC32-979EB0A0E5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Shiny from">
            <a:extLst>
              <a:ext uri="{FF2B5EF4-FFF2-40B4-BE49-F238E27FC236}">
                <a16:creationId xmlns:a16="http://schemas.microsoft.com/office/drawing/2014/main" id="{D2AB0926-CF16-4A3C-A029-BC1428851ABC}"/>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05B83143-4353-4DAF-9BD6-3C5D5EFB15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 name="Shiny from">
            <a:extLst>
              <a:ext uri="{FF2B5EF4-FFF2-40B4-BE49-F238E27FC236}">
                <a16:creationId xmlns:a16="http://schemas.microsoft.com/office/drawing/2014/main" id="{58021C78-A048-493F-8136-6A33F68FEE47}"/>
              </a:ext>
            </a:extLst>
          </p:cNvPr>
          <p:cNvSpPr txBox="1"/>
          <p:nvPr userDrawn="1"/>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CBB18736-C65D-4CE2-9518-200421BA72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hyperlink" Target="https://github.com/settings/keys"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thebeczone.ca/shiny/ccissdev/" TargetMode="External"/><Relationship Id="rId2" Type="http://schemas.openxmlformats.org/officeDocument/2006/relationships/hyperlink" Target="https://pittsburghpa.shinyapps.io/PAACTracker/" TargetMode="External"/><Relationship Id="rId1" Type="http://schemas.openxmlformats.org/officeDocument/2006/relationships/slideLayout" Target="../slideLayouts/slideLayout9.xml"/><Relationship Id="rId5" Type="http://schemas.openxmlformats.org/officeDocument/2006/relationships/hyperlink" Target="https://vac-lshtm.shinyapps.io/ncov_tracker/" TargetMode="External"/><Relationship Id="rId4" Type="http://schemas.openxmlformats.org/officeDocument/2006/relationships/hyperlink" Target="https://nz-stefan.shinyapps.io/commute-explorer-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tif"/><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mailto:geoffrey.lloyd.arnold@gmail.com" TargetMode="External"/><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hyperlink" Target="https://www.rstudio.com/resources/cheatsheets/" TargetMode="External"/><Relationship Id="rId5" Type="http://schemas.openxmlformats.org/officeDocument/2006/relationships/hyperlink" Target="https://raw.githubusercontent.com/rstudio/cheatsheets/main/shiny.pdf" TargetMode="Externa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hyperlink" Target="http://shiny.rstudio.com/reference/shiny/latest/" TargetMode="Externa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hyperlink" Target="http://shiny.rstudio.com/reference/shiny/latest/" TargetMode="Externa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hyperlink" Target="https://www.rstudio.com/products/connect/" TargetMode="External"/><Relationship Id="rId2" Type="http://schemas.openxmlformats.org/officeDocument/2006/relationships/hyperlink" Target="https://posit.co/products/enterprise/connect/"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www.rstudio.com/products/shiny/shiny-server/" TargetMode="External"/><Relationship Id="rId2" Type="http://schemas.openxmlformats.org/officeDocument/2006/relationships/hyperlink" Target="https://posit.co/products/open-source/shinyserver/"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hyperlink" Target="http://www.rstudio.com/products/shiny/shiny-server/" TargetMode="External"/><Relationship Id="rId2" Type="http://schemas.openxmlformats.org/officeDocument/2006/relationships/hyperlink" Target="https://shinyproxy.io/"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openanalytics/shinyproxy" TargetMode="External"/><Relationship Id="rId2" Type="http://schemas.openxmlformats.org/officeDocument/2006/relationships/hyperlink" Target="https://shinyproxy.io/documentation/deploying-apps/" TargetMode="Externa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Shiny</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rPr dirty="0"/>
              <a:t>Create a “New Project”</a:t>
            </a:r>
          </a:p>
          <a:p>
            <a:pPr lvl="1"/>
            <a:r>
              <a:rPr dirty="0"/>
              <a:t>Select “New Directory”</a:t>
            </a:r>
          </a:p>
          <a:p>
            <a:pPr lvl="2"/>
            <a:r>
              <a:rPr dirty="0"/>
              <a:t>Select "New Project”</a:t>
            </a:r>
          </a:p>
          <a:p>
            <a:pPr lvl="3"/>
            <a:r>
              <a:rPr dirty="0"/>
              <a:t>Make sure the “Create a git repository” is selected</a:t>
            </a:r>
          </a:p>
          <a:p>
            <a:pPr lvl="3"/>
            <a:r>
              <a:rPr dirty="0"/>
              <a:t>Give the project any name you want</a:t>
            </a:r>
          </a:p>
          <a:p>
            <a:pPr lvl="4"/>
            <a:r>
              <a:rPr dirty="0"/>
              <a:t>Click “Create Project”</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rPr dirty="0"/>
              <a:t>Go to “Global Options”</a:t>
            </a:r>
          </a:p>
          <a:p>
            <a:pPr marL="848356" lvl="1" indent="-384298" defTabSz="520065">
              <a:spcBef>
                <a:spcPts val="1800"/>
              </a:spcBef>
              <a:defRPr sz="3150"/>
            </a:pPr>
            <a:r>
              <a:rPr dirty="0"/>
              <a:t>Click “Git/SVN”</a:t>
            </a:r>
          </a:p>
          <a:p>
            <a:pPr marL="1312413" lvl="2" indent="-384298" defTabSz="520065">
              <a:spcBef>
                <a:spcPts val="1800"/>
              </a:spcBef>
              <a:defRPr sz="3150"/>
            </a:pPr>
            <a:r>
              <a:rPr dirty="0"/>
              <a:t>Ensure “Enable version control interface for Studio projects” is selected</a:t>
            </a:r>
          </a:p>
          <a:p>
            <a:pPr marL="1776471" lvl="3" indent="-384298" defTabSz="520065">
              <a:spcBef>
                <a:spcPts val="1800"/>
              </a:spcBef>
              <a:defRPr sz="3150"/>
            </a:pPr>
            <a:r>
              <a:rPr dirty="0"/>
              <a:t>Click “Create S</a:t>
            </a:r>
            <a:r>
              <a:rPr lang="en-US" dirty="0"/>
              <a:t>SH</a:t>
            </a:r>
            <a:r>
              <a:rPr dirty="0"/>
              <a:t> Key…”</a:t>
            </a:r>
          </a:p>
          <a:p>
            <a:pPr marL="2240530" lvl="4" indent="-384298" defTabSz="520065">
              <a:spcBef>
                <a:spcPts val="1800"/>
              </a:spcBef>
              <a:defRPr sz="3150"/>
            </a:pPr>
            <a:r>
              <a:rPr dirty="0"/>
              <a:t>Click “Create”</a:t>
            </a:r>
          </a:p>
          <a:p>
            <a:pPr marL="2704588" lvl="5" indent="-384298" defTabSz="520065">
              <a:spcBef>
                <a:spcPts val="1800"/>
              </a:spcBef>
              <a:buClr>
                <a:srgbClr val="447FB5"/>
              </a:buClr>
              <a:buChar char="‣"/>
              <a:defRPr sz="3150"/>
            </a:pPr>
            <a:r>
              <a:rPr dirty="0"/>
              <a:t>Click “View public key” and copy key</a:t>
            </a:r>
          </a:p>
          <a:p>
            <a:pPr marL="384298" indent="-384298" defTabSz="520065">
              <a:spcBef>
                <a:spcPts val="1800"/>
              </a:spcBef>
              <a:defRPr sz="3150"/>
            </a:pPr>
            <a:r>
              <a:rPr dirty="0"/>
              <a:t>Go to </a:t>
            </a:r>
            <a:r>
              <a:rPr u="sng" dirty="0">
                <a:hlinkClick r:id="rId5"/>
              </a:rPr>
              <a:t>https://github.com/settings/keys</a:t>
            </a:r>
          </a:p>
          <a:p>
            <a:pPr marL="848356" lvl="1" indent="-384298" defTabSz="520065">
              <a:spcBef>
                <a:spcPts val="1800"/>
              </a:spcBef>
              <a:defRPr sz="3150"/>
            </a:pPr>
            <a:r>
              <a:rPr dirty="0"/>
              <a:t>Click “New SSH key”</a:t>
            </a:r>
          </a:p>
          <a:p>
            <a:pPr marL="1312413" lvl="2" indent="-384298" defTabSz="520065">
              <a:spcBef>
                <a:spcPts val="1800"/>
              </a:spcBef>
              <a:defRPr sz="3150"/>
            </a:pPr>
            <a:r>
              <a:rPr dirty="0"/>
              <a:t>Paste key in text box and give your key a name</a:t>
            </a:r>
          </a:p>
          <a:p>
            <a:pPr marL="1776471" lvl="3" indent="-384298" defTabSz="520065">
              <a:spcBef>
                <a:spcPts val="1800"/>
              </a:spcBef>
              <a:defRPr sz="3150"/>
            </a:pPr>
            <a:r>
              <a:rPr dirty="0"/>
              <a:t>Click “Add SSH Key”</a:t>
            </a:r>
          </a:p>
          <a:p>
            <a:pPr marL="848356" lvl="1" indent="-384298" defTabSz="520065">
              <a:spcBef>
                <a:spcPts val="1800"/>
              </a:spcBef>
              <a:defRPr sz="3150"/>
            </a:pPr>
            <a:r>
              <a:rPr dirty="0"/>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rPr dirty="0"/>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286000" y="4632388"/>
            <a:ext cx="17673145"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2"/>
              </a:rPr>
              <a:t>Port Authority Bus Tracker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3"/>
              </a:rPr>
              <a:t>British Columbia CCISS Tool</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4"/>
              </a:rPr>
              <a:t>Commute Explorer</a:t>
            </a:r>
            <a:endParaRPr lang="en-US" dirty="0"/>
          </a:p>
          <a:p>
            <a:pPr marL="685800" indent="-685800" algn="l">
              <a:buFont typeface="Arial" panose="020B0604020202020204" pitchFamily="34" charset="0"/>
              <a:buChar char="•"/>
            </a:pPr>
            <a:r>
              <a:rPr kumimoji="0" lang="en-US" sz="5000" b="0" i="0" u="none" strike="noStrike" cap="none" spc="0" normalizeH="0" baseline="0">
                <a:ln>
                  <a:noFill/>
                </a:ln>
                <a:solidFill>
                  <a:srgbClr val="535353"/>
                </a:solidFill>
                <a:effectLst/>
                <a:uFillTx/>
                <a:latin typeface="+mn-lt"/>
                <a:ea typeface="+mn-ea"/>
                <a:cs typeface="+mn-cs"/>
                <a:sym typeface="Gill Sans Light"/>
                <a:hlinkClick r:id="rId5"/>
              </a:rPr>
              <a:t>Covid-19 Tracker</a:t>
            </a:r>
            <a:endParaRPr kumimoji="0" lang="en-US" sz="5000" b="0" i="0" u="none" strike="noStrike" cap="none" spc="0" normalizeH="0" baseline="0">
              <a:ln>
                <a:noFill/>
              </a:ln>
              <a:solidFill>
                <a:srgbClr val="535353"/>
              </a:solidFill>
              <a:effectLst/>
              <a:uFillTx/>
              <a:latin typeface="+mn-lt"/>
              <a:ea typeface="+mn-ea"/>
              <a:cs typeface="+mn-cs"/>
              <a:sym typeface="Gill Sans Light"/>
            </a:endParaRPr>
          </a:p>
          <a:p>
            <a:pPr marR="0" algn="l" defTabSz="825500" rtl="0" fontAlgn="auto" latinLnBrk="0" hangingPunct="0">
              <a:lnSpc>
                <a:spcPct val="100000"/>
              </a:lnSpc>
              <a:spcBef>
                <a:spcPts val="0"/>
              </a:spcBef>
              <a:spcAft>
                <a:spcPts val="0"/>
              </a:spcAft>
              <a:buClrTx/>
              <a:buSzTx/>
              <a:tabLst/>
            </a:pP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2"/>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3" name="Shiny from">
            <a:extLst>
              <a:ext uri="{FF2B5EF4-FFF2-40B4-BE49-F238E27FC236}">
                <a16:creationId xmlns:a16="http://schemas.microsoft.com/office/drawing/2014/main" id="{FB57C01D-EFC9-4623-872D-FC56B4C4B385}"/>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24" name="Picture 23" descr="Logo, icon&#10;&#10;Description automatically generated">
            <a:extLst>
              <a:ext uri="{FF2B5EF4-FFF2-40B4-BE49-F238E27FC236}">
                <a16:creationId xmlns:a16="http://schemas.microsoft.com/office/drawing/2014/main" id="{5B29AE4C-0793-4929-812D-9AAC47955A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2"/>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
        <p:nvSpPr>
          <p:cNvPr id="51" name="Shiny from">
            <a:extLst>
              <a:ext uri="{FF2B5EF4-FFF2-40B4-BE49-F238E27FC236}">
                <a16:creationId xmlns:a16="http://schemas.microsoft.com/office/drawing/2014/main" id="{F19D25EC-D2B0-4C12-8EE5-318AF52A4586}"/>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52" name="Picture 51" descr="Logo, icon&#10;&#10;Description automatically generated">
            <a:extLst>
              <a:ext uri="{FF2B5EF4-FFF2-40B4-BE49-F238E27FC236}">
                <a16:creationId xmlns:a16="http://schemas.microsoft.com/office/drawing/2014/main" id="{7A9ED07F-DAB4-41FC-8D75-6AFCA4B8A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2"/>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3"/>
          <a:stretch>
            <a:fillRect/>
          </a:stretch>
        </p:blipFill>
        <p:spPr>
          <a:xfrm>
            <a:off x="16804307" y="3265844"/>
            <a:ext cx="959816" cy="897928"/>
          </a:xfrm>
          <a:prstGeom prst="rect">
            <a:avLst/>
          </a:prstGeom>
        </p:spPr>
      </p:pic>
      <p:sp>
        <p:nvSpPr>
          <p:cNvPr id="8" name="Shiny from">
            <a:extLst>
              <a:ext uri="{FF2B5EF4-FFF2-40B4-BE49-F238E27FC236}">
                <a16:creationId xmlns:a16="http://schemas.microsoft.com/office/drawing/2014/main" id="{E4782644-5CA1-465F-BAD3-0732BEAFCB5D}"/>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9" name="Picture 8" descr="Logo, icon&#10;&#10;Description automatically generated">
            <a:extLst>
              <a:ext uri="{FF2B5EF4-FFF2-40B4-BE49-F238E27FC236}">
                <a16:creationId xmlns:a16="http://schemas.microsoft.com/office/drawing/2014/main" id="{8C1A839F-F02D-411F-B10A-876C38F1C9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89" name="Screen Shot 2016-02-16 at 3.46.43 PM.png" descr="Screen Shot 2016-02-16 at 3.46.43 PM.png"/>
          <p:cNvPicPr>
            <a:picLocks noChangeAspect="1"/>
          </p:cNvPicPr>
          <p:nvPr/>
        </p:nvPicPr>
        <p:blipFill>
          <a:blip r:embed="rId2"/>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3"/>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3"/>
          <a:stretch>
            <a:fillRect/>
          </a:stretch>
        </p:blipFill>
        <p:spPr>
          <a:xfrm>
            <a:off x="11712092" y="8159577"/>
            <a:ext cx="959816" cy="897928"/>
          </a:xfrm>
          <a:prstGeom prst="rect">
            <a:avLst/>
          </a:prstGeom>
        </p:spPr>
      </p:pic>
      <p:sp>
        <p:nvSpPr>
          <p:cNvPr id="9" name="Shiny from">
            <a:extLst>
              <a:ext uri="{FF2B5EF4-FFF2-40B4-BE49-F238E27FC236}">
                <a16:creationId xmlns:a16="http://schemas.microsoft.com/office/drawing/2014/main" id="{2DAFBD30-0B62-46FB-82B1-F97A60465731}"/>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0" name="Picture 9" descr="Logo, icon&#10;&#10;Description automatically generated">
            <a:extLst>
              <a:ext uri="{FF2B5EF4-FFF2-40B4-BE49-F238E27FC236}">
                <a16:creationId xmlns:a16="http://schemas.microsoft.com/office/drawing/2014/main" id="{3FF3A0DB-966E-4C49-8C7A-816D5BFE89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Rectangle"/>
          <p:cNvSpPr txBox="1">
            <a:spLocks noGrp="1"/>
          </p:cNvSpPr>
          <p:nvPr>
            <p:ph type="body" idx="21"/>
          </p:nvPr>
        </p:nvSpPr>
        <p:spPr>
          <a:prstGeom prst="rect">
            <a:avLst/>
          </a:prstGeom>
        </p:spPr>
        <p:txBody>
          <a:bodyPr/>
          <a:lstStyle/>
          <a:p>
            <a:endParaRPr dirty="0"/>
          </a:p>
        </p:txBody>
      </p:sp>
      <p:sp>
        <p:nvSpPr>
          <p:cNvPr id="4" name="Octagon 3">
            <a:extLst>
              <a:ext uri="{FF2B5EF4-FFF2-40B4-BE49-F238E27FC236}">
                <a16:creationId xmlns:a16="http://schemas.microsoft.com/office/drawing/2014/main" id="{E55A8467-7403-4D34-A4BC-9DD86437E99F}"/>
              </a:ext>
            </a:extLst>
          </p:cNvPr>
          <p:cNvSpPr/>
          <p:nvPr/>
        </p:nvSpPr>
        <p:spPr>
          <a:xfrm>
            <a:off x="6215940" y="7075786"/>
            <a:ext cx="2163907" cy="1973055"/>
          </a:xfrm>
          <a:prstGeom prst="octagon">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FFFFFF"/>
              </a:solidFill>
              <a:effectLst/>
              <a:uFillTx/>
              <a:latin typeface="+mn-lt"/>
              <a:ea typeface="+mn-ea"/>
              <a:cs typeface="+mn-cs"/>
              <a:sym typeface="Gill Sans Light"/>
            </a:endParaRPr>
          </a:p>
        </p:txBody>
      </p:sp>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6"/>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7297911" y="7657094"/>
            <a:ext cx="16419342" cy="1814256"/>
            <a:chOff x="928599" y="512460"/>
            <a:chExt cx="16297917" cy="1814254"/>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sp>
          <p:nvSpPr>
            <p:cNvPr id="315" name="STOP"/>
            <p:cNvSpPr/>
            <p:nvPr/>
          </p:nvSpPr>
          <p:spPr>
            <a:xfrm>
              <a:off x="928599" y="915898"/>
              <a:ext cx="1270001" cy="1270002"/>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rPr dirty="0"/>
                <a:t>STOP</a:t>
              </a:r>
            </a:p>
          </p:txBody>
        </p:sp>
      </p:grpSp>
      <p:grpSp>
        <p:nvGrpSpPr>
          <p:cNvPr id="324" name="Group"/>
          <p:cNvGrpSpPr/>
          <p:nvPr/>
        </p:nvGrpSpPr>
        <p:grpSpPr>
          <a:xfrm>
            <a:off x="6394409" y="9300133"/>
            <a:ext cx="13817632" cy="1911067"/>
            <a:chOff x="32016" y="569207"/>
            <a:chExt cx="13817630" cy="1911065"/>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32016" y="752420"/>
              <a:ext cx="1960138" cy="1727852"/>
              <a:chOff x="32016" y="752420"/>
              <a:chExt cx="1960137" cy="1727851"/>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32016" y="832978"/>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2"/>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3"/>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
        <p:nvSpPr>
          <p:cNvPr id="10" name="Shiny from">
            <a:extLst>
              <a:ext uri="{FF2B5EF4-FFF2-40B4-BE49-F238E27FC236}">
                <a16:creationId xmlns:a16="http://schemas.microsoft.com/office/drawing/2014/main" id="{FB1EAE28-1FA7-4163-8404-FBB510CBD88B}"/>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1" name="Picture 10" descr="Logo, icon&#10;&#10;Description automatically generated">
            <a:extLst>
              <a:ext uri="{FF2B5EF4-FFF2-40B4-BE49-F238E27FC236}">
                <a16:creationId xmlns:a16="http://schemas.microsoft.com/office/drawing/2014/main" id="{13D8EEF7-4122-4AE5-A34A-7477ACE5BB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
        <p:nvSpPr>
          <p:cNvPr id="7" name="Shiny from">
            <a:extLst>
              <a:ext uri="{FF2B5EF4-FFF2-40B4-BE49-F238E27FC236}">
                <a16:creationId xmlns:a16="http://schemas.microsoft.com/office/drawing/2014/main" id="{FCF04275-C1DE-4725-BC38-81FC6FE54C39}"/>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5F27F87A-3ABF-4FA3-8EB2-E70C22D3A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11" name="Shiny from">
            <a:extLst>
              <a:ext uri="{FF2B5EF4-FFF2-40B4-BE49-F238E27FC236}">
                <a16:creationId xmlns:a16="http://schemas.microsoft.com/office/drawing/2014/main" id="{00872123-D5A3-49BE-B50A-EFE122A6A694}"/>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2" name="Picture 11" descr="Logo, icon&#10;&#10;Description automatically generated">
            <a:extLst>
              <a:ext uri="{FF2B5EF4-FFF2-40B4-BE49-F238E27FC236}">
                <a16:creationId xmlns:a16="http://schemas.microsoft.com/office/drawing/2014/main" id="{FE7F13FA-86AF-4364-9DD8-001A169BA5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12" name="Shiny from">
            <a:extLst>
              <a:ext uri="{FF2B5EF4-FFF2-40B4-BE49-F238E27FC236}">
                <a16:creationId xmlns:a16="http://schemas.microsoft.com/office/drawing/2014/main" id="{16F38FAB-8928-40E0-892F-57EF2E817CC9}"/>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3" name="Picture 12" descr="Logo, icon&#10;&#10;Description automatically generated">
            <a:extLst>
              <a:ext uri="{FF2B5EF4-FFF2-40B4-BE49-F238E27FC236}">
                <a16:creationId xmlns:a16="http://schemas.microsoft.com/office/drawing/2014/main" id="{1A9719B9-A005-4310-8DCE-2192F13354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13" name="Shiny from">
            <a:extLst>
              <a:ext uri="{FF2B5EF4-FFF2-40B4-BE49-F238E27FC236}">
                <a16:creationId xmlns:a16="http://schemas.microsoft.com/office/drawing/2014/main" id="{063AC3AF-3F4D-47DB-9CC9-4B6983346B13}"/>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4" name="Picture 13" descr="Logo, icon&#10;&#10;Description automatically generated">
            <a:extLst>
              <a:ext uri="{FF2B5EF4-FFF2-40B4-BE49-F238E27FC236}">
                <a16:creationId xmlns:a16="http://schemas.microsoft.com/office/drawing/2014/main" id="{FAF9F09E-C2EC-4A56-8C83-A6AC3495FE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3"/>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16" name="Shiny from">
            <a:extLst>
              <a:ext uri="{FF2B5EF4-FFF2-40B4-BE49-F238E27FC236}">
                <a16:creationId xmlns:a16="http://schemas.microsoft.com/office/drawing/2014/main" id="{3E5A0BF1-B869-4F36-A4AC-EFFE782B9764}"/>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7" name="Picture 16" descr="Logo, icon&#10;&#10;Description automatically generated">
            <a:extLst>
              <a:ext uri="{FF2B5EF4-FFF2-40B4-BE49-F238E27FC236}">
                <a16:creationId xmlns:a16="http://schemas.microsoft.com/office/drawing/2014/main" id="{14EDAE57-AF8C-40E9-A0C8-BA2A5A55F9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16" name="Shiny from">
            <a:extLst>
              <a:ext uri="{FF2B5EF4-FFF2-40B4-BE49-F238E27FC236}">
                <a16:creationId xmlns:a16="http://schemas.microsoft.com/office/drawing/2014/main" id="{F50BEDE9-01ED-45B4-9850-D0C81881C048}"/>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7" name="Picture 16" descr="Logo, icon&#10;&#10;Description automatically generated">
            <a:extLst>
              <a:ext uri="{FF2B5EF4-FFF2-40B4-BE49-F238E27FC236}">
                <a16:creationId xmlns:a16="http://schemas.microsoft.com/office/drawing/2014/main" id="{6565D2CF-7BF4-4D4B-8217-A2421C6383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
        <p:nvSpPr>
          <p:cNvPr id="7" name="Shiny from">
            <a:extLst>
              <a:ext uri="{FF2B5EF4-FFF2-40B4-BE49-F238E27FC236}">
                <a16:creationId xmlns:a16="http://schemas.microsoft.com/office/drawing/2014/main" id="{D5AB5F23-9B1C-49F6-9F6F-D568B95A18D9}"/>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5DC6D60F-9620-49A3-87B5-08E559CB24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11" name="Shiny from">
            <a:extLst>
              <a:ext uri="{FF2B5EF4-FFF2-40B4-BE49-F238E27FC236}">
                <a16:creationId xmlns:a16="http://schemas.microsoft.com/office/drawing/2014/main" id="{1382C3B3-5C25-46EB-8D3D-642378C07794}"/>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2" name="Picture 11" descr="Logo, icon&#10;&#10;Description automatically generated">
            <a:extLst>
              <a:ext uri="{FF2B5EF4-FFF2-40B4-BE49-F238E27FC236}">
                <a16:creationId xmlns:a16="http://schemas.microsoft.com/office/drawing/2014/main" id="{BB5448A2-266B-4E25-A420-1E82BF52F8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14" name="Shiny from">
            <a:extLst>
              <a:ext uri="{FF2B5EF4-FFF2-40B4-BE49-F238E27FC236}">
                <a16:creationId xmlns:a16="http://schemas.microsoft.com/office/drawing/2014/main" id="{71FECA22-6212-4EE9-B604-0EF397C6939A}"/>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15" name="Picture 14" descr="Logo, icon&#10;&#10;Description automatically generated">
            <a:extLst>
              <a:ext uri="{FF2B5EF4-FFF2-40B4-BE49-F238E27FC236}">
                <a16:creationId xmlns:a16="http://schemas.microsoft.com/office/drawing/2014/main" id="{26AC8FC0-7B3E-4C65-84F8-37B0C90304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
        <p:nvSpPr>
          <p:cNvPr id="7" name="Shiny from">
            <a:extLst>
              <a:ext uri="{FF2B5EF4-FFF2-40B4-BE49-F238E27FC236}">
                <a16:creationId xmlns:a16="http://schemas.microsoft.com/office/drawing/2014/main" id="{88039FFD-1583-4E1A-9B5F-FED58F581D6D}"/>
              </a:ext>
            </a:extLst>
          </p:cNvPr>
          <p:cNvSpPr txBox="1"/>
          <p:nvPr/>
        </p:nvSpPr>
        <p:spPr>
          <a:xfrm>
            <a:off x="242946"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rPr dirty="0"/>
              <a:t> </a:t>
            </a:r>
            <a:r>
              <a:rPr dirty="0">
                <a:latin typeface="Courier"/>
                <a:ea typeface="Courier"/>
                <a:cs typeface="Courier"/>
                <a:sym typeface="Courier"/>
              </a:rPr>
              <a:t>Shiny</a:t>
            </a:r>
            <a:r>
              <a:rPr dirty="0"/>
              <a:t> from</a:t>
            </a:r>
          </a:p>
        </p:txBody>
      </p:sp>
      <p:pic>
        <p:nvPicPr>
          <p:cNvPr id="8" name="Picture 7" descr="Logo, icon&#10;&#10;Description automatically generated">
            <a:extLst>
              <a:ext uri="{FF2B5EF4-FFF2-40B4-BE49-F238E27FC236}">
                <a16:creationId xmlns:a16="http://schemas.microsoft.com/office/drawing/2014/main" id="{1B9AF1E2-8AD2-429A-B6A9-BF8CEDDA8E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212" y="12542269"/>
            <a:ext cx="1097727" cy="1096509"/>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1" name="gla@andrew.cmu.edu"/>
          <p:cNvSpPr txBox="1"/>
          <p:nvPr/>
        </p:nvSpPr>
        <p:spPr>
          <a:xfrm>
            <a:off x="6546453" y="12048576"/>
            <a:ext cx="11291094" cy="113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lgn="ctr">
              <a:defRPr u="none"/>
            </a:pPr>
            <a:r>
              <a:rPr lang="en-US" u="sng" dirty="0">
                <a:hlinkClick r:id="rId3"/>
              </a:rPr>
              <a:t>Geoffrey.Lloyd.Arnold@gmail.com</a:t>
            </a:r>
            <a:endParaRPr u="sng" dirty="0">
              <a:hlinkClick r:id="rId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4633400" y="12635933"/>
            <a:ext cx="19750600"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lang="en-US" u="sng" dirty="0">
                <a:hlinkClick r:id="rId5"/>
              </a:rPr>
              <a:t>https://raw.githubusercontent.com/rstudio/cheatsheets/main/shiny.pdf</a:t>
            </a:r>
            <a:endParaRPr u="sng" dirty="0">
              <a:hlinkClick r:id="rId6"/>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rPr dirty="0"/>
              <a:t>Add new input variable to control the alpha level of the points</a:t>
            </a:r>
          </a:p>
          <a:p>
            <a:pPr marL="1292733" lvl="1" indent="-585597" defTabSz="792479">
              <a:spcBef>
                <a:spcPts val="0"/>
              </a:spcBef>
              <a:defRPr sz="4800"/>
            </a:pPr>
            <a:r>
              <a:rPr dirty="0"/>
              <a:t>This should be  a </a:t>
            </a:r>
            <a:r>
              <a:rPr dirty="0" err="1">
                <a:latin typeface="Monaco"/>
                <a:ea typeface="Monaco"/>
                <a:cs typeface="Monaco"/>
                <a:sym typeface="Monaco"/>
              </a:rPr>
              <a:t>sliderInput</a:t>
            </a:r>
            <a:endParaRPr dirty="0">
              <a:latin typeface="Monaco"/>
              <a:ea typeface="Monaco"/>
              <a:cs typeface="Monaco"/>
              <a:sym typeface="Monaco"/>
            </a:endParaRPr>
          </a:p>
          <a:p>
            <a:pPr marL="1999869" lvl="2" indent="-585597" defTabSz="792479">
              <a:spcBef>
                <a:spcPts val="0"/>
              </a:spcBef>
              <a:defRPr sz="4800"/>
            </a:pPr>
            <a:r>
              <a:rPr dirty="0"/>
              <a:t>See </a:t>
            </a:r>
            <a:r>
              <a:rPr u="sng" dirty="0">
                <a:hlinkClick r:id="rId5"/>
              </a:rPr>
              <a:t>shiny.rstudio.com/reference/shiny/latest/</a:t>
            </a:r>
            <a:r>
              <a:rPr dirty="0"/>
              <a:t> for help</a:t>
            </a:r>
          </a:p>
          <a:p>
            <a:pPr marL="1292733" lvl="1" indent="-585597" defTabSz="792479">
              <a:spcBef>
                <a:spcPts val="0"/>
              </a:spcBef>
              <a:defRPr sz="4800"/>
            </a:pPr>
            <a:r>
              <a:rPr dirty="0"/>
              <a:t>Values should range from 0 to 1</a:t>
            </a:r>
          </a:p>
          <a:p>
            <a:pPr marL="1292733" lvl="1" indent="-585597" defTabSz="792479">
              <a:spcBef>
                <a:spcPts val="0"/>
              </a:spcBef>
              <a:defRPr sz="4800"/>
            </a:pPr>
            <a:r>
              <a:rPr dirty="0"/>
              <a:t>Set a default value that looks good</a:t>
            </a:r>
          </a:p>
          <a:p>
            <a:pPr marL="585597" indent="-585597" defTabSz="792479">
              <a:spcBef>
                <a:spcPts val="2800"/>
              </a:spcBef>
              <a:defRPr sz="4800"/>
            </a:pPr>
            <a:r>
              <a:rPr dirty="0"/>
              <a:t>Use this variable in the </a:t>
            </a:r>
            <a:r>
              <a:rPr dirty="0" err="1"/>
              <a:t>geom</a:t>
            </a:r>
            <a:r>
              <a:rPr dirty="0"/>
              <a:t> of the </a:t>
            </a:r>
            <a:r>
              <a:rPr dirty="0" err="1">
                <a:latin typeface="Monaco"/>
                <a:ea typeface="Monaco"/>
                <a:cs typeface="Monaco"/>
                <a:sym typeface="Monaco"/>
              </a:rPr>
              <a:t>ggplot</a:t>
            </a:r>
            <a:r>
              <a:rPr dirty="0"/>
              <a:t> function as the alpha argument</a:t>
            </a:r>
          </a:p>
          <a:p>
            <a:pPr marL="585597" indent="-585597" defTabSz="792479">
              <a:spcBef>
                <a:spcPts val="2800"/>
              </a:spcBef>
              <a:defRPr sz="4800"/>
            </a:pPr>
            <a:r>
              <a:rPr dirty="0"/>
              <a:t>Run the app in a new window</a:t>
            </a:r>
          </a:p>
          <a:p>
            <a:pPr marL="585597" indent="-585597" defTabSz="792479">
              <a:spcBef>
                <a:spcPts val="2800"/>
              </a:spcBef>
              <a:defRPr sz="4800"/>
            </a:pPr>
            <a:r>
              <a:rPr dirty="0"/>
              <a:t>Compare your code / output with the person sitting next to / nearby you</a:t>
            </a:r>
          </a:p>
        </p:txBody>
      </p:sp>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Chief Data &amp; Analytics Officer</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stretch>
            <a:fillRect/>
          </a:stretch>
        </p:blipFill>
        <p:spPr>
          <a:xfrm>
            <a:off x="254000" y="254000"/>
            <a:ext cx="3251200" cy="32512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rPr dirty="0"/>
              <a:t>You must use this exact name</a:t>
            </a:r>
            <a:endParaRPr lang="en-US" dirty="0"/>
          </a:p>
          <a:p>
            <a:pPr defTabSz="584200">
              <a:defRPr sz="5200">
                <a:solidFill>
                  <a:srgbClr val="FFFFFF"/>
                </a:solidFill>
                <a:latin typeface="Helvetica Neue"/>
                <a:ea typeface="Helvetica Neue"/>
                <a:cs typeface="Helvetica Neue"/>
                <a:sym typeface="Helvetica Neue"/>
              </a:defRPr>
            </a:pPr>
            <a:r>
              <a:rPr dirty="0"/>
              <a:t> (</a:t>
            </a:r>
            <a:r>
              <a:rPr b="1" dirty="0" err="1"/>
              <a:t>app.R</a:t>
            </a:r>
            <a:r>
              <a:rPr dirty="0"/>
              <a:t>)</a:t>
            </a:r>
            <a:r>
              <a:rPr lang="en-US" dirty="0"/>
              <a:t> </a:t>
            </a:r>
            <a:r>
              <a:rPr dirty="0"/>
              <a:t>for </a:t>
            </a:r>
            <a:r>
              <a:rPr i="1" dirty="0"/>
              <a:t>deploying</a:t>
            </a:r>
            <a:r>
              <a:rPr dirty="0"/>
              <a:t> the </a:t>
            </a:r>
            <a:endParaRPr lang="en-US" dirty="0"/>
          </a:p>
          <a:p>
            <a:pPr defTabSz="584200">
              <a:defRPr sz="5200">
                <a:solidFill>
                  <a:srgbClr val="FFFFFF"/>
                </a:solidFill>
                <a:latin typeface="Helvetica Neue"/>
                <a:ea typeface="Helvetica Neue"/>
                <a:cs typeface="Helvetica Neue"/>
                <a:sym typeface="Helvetica Neue"/>
              </a:defRPr>
            </a:pPr>
            <a:r>
              <a:rPr dirty="0"/>
              <a:t>app</a:t>
            </a:r>
            <a:r>
              <a:rPr lang="en-US" dirty="0"/>
              <a:t> to shinyapps.io</a:t>
            </a:r>
            <a:endParaRPr dirty="0"/>
          </a:p>
        </p:txBody>
      </p:sp>
      <p:sp>
        <p:nvSpPr>
          <p:cNvPr id="594" name="We will focus on the single file format throughout the workshop"/>
          <p:cNvSpPr/>
          <p:nvPr/>
        </p:nvSpPr>
        <p:spPr>
          <a:xfrm>
            <a:off x="512711" y="7220419"/>
            <a:ext cx="6355093" cy="4286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pPr algn="l"/>
            <a:r>
              <a:rPr dirty="0"/>
              <a:t>We will focus on </a:t>
            </a:r>
            <a:endParaRPr lang="en-US" dirty="0"/>
          </a:p>
          <a:p>
            <a:pPr algn="l"/>
            <a:r>
              <a:rPr dirty="0"/>
              <a:t>the single file </a:t>
            </a:r>
            <a:endParaRPr lang="en-US" dirty="0"/>
          </a:p>
          <a:p>
            <a:pPr algn="l"/>
            <a:r>
              <a:rPr dirty="0"/>
              <a:t>format throughout </a:t>
            </a:r>
            <a:endParaRPr lang="en-US" dirty="0"/>
          </a:p>
          <a:p>
            <a:pPr algn="l"/>
            <a:r>
              <a:rPr dirty="0"/>
              <a:t>the </a:t>
            </a:r>
            <a:r>
              <a:rPr lang="en-US" dirty="0"/>
              <a:t>course</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3" name="Picture 2">
            <a:extLst>
              <a:ext uri="{FF2B5EF4-FFF2-40B4-BE49-F238E27FC236}">
                <a16:creationId xmlns:a16="http://schemas.microsoft.com/office/drawing/2014/main" id="{FB3E1D1B-EA43-43B6-A745-5BFCE495E18C}"/>
              </a:ext>
            </a:extLst>
          </p:cNvPr>
          <p:cNvPicPr>
            <a:picLocks noChangeAspect="1"/>
          </p:cNvPicPr>
          <p:nvPr/>
        </p:nvPicPr>
        <p:blipFill>
          <a:blip r:embed="rId2"/>
          <a:stretch>
            <a:fillRect/>
          </a:stretch>
        </p:blipFill>
        <p:spPr>
          <a:xfrm>
            <a:off x="4734910" y="1714520"/>
            <a:ext cx="14914179" cy="10286959"/>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5" name="Picture 4">
            <a:extLst>
              <a:ext uri="{FF2B5EF4-FFF2-40B4-BE49-F238E27FC236}">
                <a16:creationId xmlns:a16="http://schemas.microsoft.com/office/drawing/2014/main" id="{C9D958CB-05F0-4484-A413-ED070F8A64DA}"/>
              </a:ext>
            </a:extLst>
          </p:cNvPr>
          <p:cNvPicPr>
            <a:picLocks noChangeAspect="1"/>
          </p:cNvPicPr>
          <p:nvPr/>
        </p:nvPicPr>
        <p:blipFill>
          <a:blip r:embed="rId2"/>
          <a:stretch>
            <a:fillRect/>
          </a:stretch>
        </p:blipFill>
        <p:spPr>
          <a:xfrm>
            <a:off x="1093076" y="2204041"/>
            <a:ext cx="22197848" cy="9698088"/>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fontScale="92500" lnSpcReduction="10000"/>
          </a:bodyPr>
          <a:lstStyle/>
          <a:p>
            <a:r>
              <a:rPr lang="en-US" dirty="0"/>
              <a:t>Class 1 - 7/8 </a:t>
            </a:r>
            <a:r>
              <a:rPr dirty="0"/>
              <a:t>- </a:t>
            </a:r>
            <a:r>
              <a:rPr lang="en-US" dirty="0"/>
              <a:t>Course Overview &amp; Introduction to GitHub &amp; Shiny</a:t>
            </a:r>
          </a:p>
          <a:p>
            <a:r>
              <a:rPr lang="en-US" dirty="0"/>
              <a:t>Class 2 - 7/15 </a:t>
            </a:r>
            <a:r>
              <a:rPr dirty="0"/>
              <a:t>- </a:t>
            </a:r>
            <a:r>
              <a:rPr lang="en-US" dirty="0"/>
              <a:t>Reactive Programming &amp; User Interfaces</a:t>
            </a:r>
          </a:p>
          <a:p>
            <a:r>
              <a:rPr lang="en-US" dirty="0"/>
              <a:t>Class 3 -</a:t>
            </a:r>
            <a:r>
              <a:rPr dirty="0"/>
              <a:t> </a:t>
            </a:r>
            <a:r>
              <a:rPr lang="en-US" dirty="0"/>
              <a:t>7/22 </a:t>
            </a:r>
            <a:r>
              <a:rPr dirty="0"/>
              <a:t>- </a:t>
            </a:r>
            <a:r>
              <a:rPr lang="en-US" dirty="0"/>
              <a:t>Reactive Programming Pt. 2 &amp; Dashboards</a:t>
            </a:r>
          </a:p>
          <a:p>
            <a:r>
              <a:rPr lang="en-US" dirty="0"/>
              <a:t>Class 4</a:t>
            </a:r>
            <a:r>
              <a:rPr dirty="0"/>
              <a:t> </a:t>
            </a:r>
            <a:r>
              <a:rPr lang="en-US" dirty="0"/>
              <a:t>-</a:t>
            </a:r>
            <a:r>
              <a:rPr dirty="0"/>
              <a:t> </a:t>
            </a:r>
            <a:r>
              <a:rPr lang="en-US" dirty="0"/>
              <a:t>7/29 - Interactive Visualizations &amp; Advanced Reactivity</a:t>
            </a:r>
          </a:p>
          <a:p>
            <a:r>
              <a:rPr lang="en-US" dirty="0"/>
              <a:t>Class 5 - 8/5 – Modules &amp; Bookmarking</a:t>
            </a:r>
          </a:p>
          <a:p>
            <a:r>
              <a:rPr lang="en-US" dirty="0"/>
              <a:t>Class 6 - 8/12 - Connecting to Databases &amp; API's </a:t>
            </a:r>
          </a:p>
          <a:p>
            <a:r>
              <a:rPr lang="en-US" dirty="0"/>
              <a:t>Class 7* - 8/19 - Leaflet &amp; </a:t>
            </a:r>
            <a:r>
              <a:rPr lang="en-US" dirty="0" err="1"/>
              <a:t>LeafletProxy</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rPr lang="en-US" dirty="0"/>
              <a:t>POSIT</a:t>
            </a:r>
            <a:r>
              <a:rPr dirty="0"/>
              <a:t>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842295" y="9510866"/>
            <a:ext cx="4554407" cy="42401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rPr lang="en-US" sz="3200" dirty="0"/>
              <a:t>eval</a:t>
            </a:r>
            <a:r>
              <a:rPr sz="3200" dirty="0"/>
              <a:t>uation free trial</a:t>
            </a:r>
          </a:p>
        </p:txBody>
      </p:sp>
      <p:sp>
        <p:nvSpPr>
          <p:cNvPr id="910" name="rstudio.com/products/connect/"/>
          <p:cNvSpPr txBox="1"/>
          <p:nvPr/>
        </p:nvSpPr>
        <p:spPr>
          <a:xfrm>
            <a:off x="8018951" y="2531977"/>
            <a:ext cx="15440140" cy="1179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7000" u="sng">
                <a:hlinkClick r:id="" action="ppaction://noaction"/>
              </a:defRPr>
            </a:lvl1pPr>
          </a:lstStyle>
          <a:p>
            <a:pPr>
              <a:defRPr u="none"/>
            </a:pPr>
            <a:r>
              <a:rPr lang="en-US" u="sng" dirty="0">
                <a:hlinkClick r:id="rId2"/>
              </a:rPr>
              <a:t>https://posit.co/products/enterprise/connect/</a:t>
            </a:r>
            <a:r>
              <a:rPr lang="en-US" u="sng" dirty="0"/>
              <a:t> </a:t>
            </a:r>
            <a:endParaRPr u="sng" dirty="0">
              <a:hlinkClick r:id="rId3"/>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6752051" y="2500284"/>
            <a:ext cx="17456703" cy="1179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lang="en-US" u="sng" dirty="0">
                <a:hlinkClick r:id="rId2"/>
              </a:rPr>
              <a:t>https://posit.co/products/open-source/shinyserver/</a:t>
            </a:r>
            <a:endParaRPr u="sng" dirty="0">
              <a:hlinkClick r:id="rId3"/>
            </a:endParaRP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rPr dirty="0"/>
              <a:t>Create a folder called movies in the </a:t>
            </a:r>
            <a:r>
              <a:rPr dirty="0" err="1"/>
              <a:t>ShinyApps</a:t>
            </a:r>
            <a:r>
              <a:rPr dirty="0"/>
              <a:t> folder</a:t>
            </a:r>
          </a:p>
          <a:p>
            <a:r>
              <a:rPr dirty="0"/>
              <a:t>Move any one of the movies app R scripts you worked on into this folder, and rename it as </a:t>
            </a:r>
            <a:r>
              <a:rPr dirty="0" err="1"/>
              <a:t>app.R</a:t>
            </a:r>
            <a:endParaRPr dirty="0"/>
          </a:p>
          <a:p>
            <a:r>
              <a:rPr dirty="0"/>
              <a:t>Also move the </a:t>
            </a:r>
            <a:r>
              <a:rPr dirty="0" err="1"/>
              <a:t>movies.Rdata</a:t>
            </a:r>
            <a:r>
              <a:rPr dirty="0"/>
              <a:t> file into this folder</a:t>
            </a:r>
          </a:p>
          <a:p>
            <a:r>
              <a:rPr dirty="0"/>
              <a:t>Run the app</a:t>
            </a:r>
          </a:p>
          <a:p>
            <a:r>
              <a:rPr lang="en-US" dirty="0" err="1"/>
              <a:t>Rstudio</a:t>
            </a:r>
            <a:r>
              <a:rPr lang="en-US" dirty="0"/>
              <a:t> will take you to a</a:t>
            </a:r>
            <a:r>
              <a:rPr dirty="0"/>
              <a:t> </a:t>
            </a:r>
            <a:r>
              <a:rPr lang="en-US" dirty="0"/>
              <a:t>browser or local </a:t>
            </a:r>
            <a:r>
              <a:rPr dirty="0"/>
              <a:t>view </a:t>
            </a:r>
            <a:r>
              <a:rPr lang="en-US" dirty="0"/>
              <a:t>where you can</a:t>
            </a:r>
            <a:r>
              <a:rPr dirty="0"/>
              <a:t>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dirty="0">
                <a:solidFill>
                  <a:srgbClr val="53585F"/>
                </a:solidFill>
              </a:rPr>
              <a:t>LDAP, </a:t>
            </a:r>
            <a:r>
              <a:rPr dirty="0" err="1">
                <a:solidFill>
                  <a:srgbClr val="53585F"/>
                </a:solidFill>
              </a:rPr>
              <a:t>GoogleAuth</a:t>
            </a:r>
            <a:r>
              <a:rPr dirty="0">
                <a:solidFill>
                  <a:srgbClr val="53585F"/>
                </a:solidFill>
              </a:rPr>
              <a:t>,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Management</a:t>
            </a:r>
            <a:r>
              <a:rPr dirty="0">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dirty="0">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Docker</a:t>
            </a:r>
            <a:r>
              <a:rPr b="1" dirty="0">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dirty="0">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dirty="0"/>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lang="en-US" dirty="0">
                <a:solidFill>
                  <a:srgbClr val="53585F"/>
                </a:solidFill>
              </a:rPr>
              <a:t>Configurable to</a:t>
            </a:r>
            <a:r>
              <a:rPr dirty="0">
                <a:solidFill>
                  <a:srgbClr val="53585F"/>
                </a:solidFill>
              </a:rPr>
              <a:t> restrict app access</a:t>
            </a:r>
          </a:p>
        </p:txBody>
      </p:sp>
      <p:sp>
        <p:nvSpPr>
          <p:cNvPr id="16" name="rstudio.com/products/shiny/shiny-server/">
            <a:extLst>
              <a:ext uri="{FF2B5EF4-FFF2-40B4-BE49-F238E27FC236}">
                <a16:creationId xmlns:a16="http://schemas.microsoft.com/office/drawing/2014/main" id="{653AC782-752E-477F-8F4A-520123BBF972}"/>
              </a:ext>
            </a:extLst>
          </p:cNvPr>
          <p:cNvSpPr txBox="1"/>
          <p:nvPr/>
        </p:nvSpPr>
        <p:spPr>
          <a:xfrm>
            <a:off x="12770104" y="2531977"/>
            <a:ext cx="7277633" cy="1179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lang="en-US" u="sng" dirty="0">
                <a:hlinkClick r:id="rId2"/>
              </a:rPr>
              <a:t>https://shinyproxy.io/</a:t>
            </a:r>
            <a:endParaRPr u="sng" dirty="0">
              <a:hlinkClick r:id="rId3"/>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rPr dirty="0" err="1"/>
              <a:t>Shinyproxy</a:t>
            </a:r>
            <a:r>
              <a:rPr dirty="0"/>
              <a:t> documentation:</a:t>
            </a:r>
            <a:r>
              <a:rPr lang="en-US" dirty="0"/>
              <a:t> </a:t>
            </a:r>
            <a:r>
              <a:rPr lang="en-US" u="sng" dirty="0">
                <a:hlinkClick r:id="rId2"/>
              </a:rPr>
              <a:t>https://shinyproxy.io/documentation/deploying-apps/</a:t>
            </a:r>
            <a:r>
              <a:rPr lang="en-US" u="sng" dirty="0"/>
              <a:t> </a:t>
            </a:r>
          </a:p>
          <a:p>
            <a:pPr marL="609996" indent="-609996">
              <a:buClr>
                <a:srgbClr val="447FB5"/>
              </a:buClr>
              <a:buChar char="‣"/>
              <a:defRPr sz="7000"/>
            </a:pPr>
            <a:endParaRPr lang="en-US" u="sng" dirty="0">
              <a:hlinkClick r:id="" action="ppaction://noaction"/>
            </a:endParaRPr>
          </a:p>
          <a:p>
            <a:pPr marL="609996" indent="-609996">
              <a:buClr>
                <a:srgbClr val="447FB5"/>
              </a:buClr>
              <a:buChar char="‣"/>
              <a:defRPr sz="7000"/>
            </a:pPr>
            <a:r>
              <a:rPr dirty="0" err="1"/>
              <a:t>Shinyproxy</a:t>
            </a:r>
            <a:r>
              <a:rPr dirty="0"/>
              <a:t> </a:t>
            </a:r>
            <a:r>
              <a:rPr dirty="0" err="1"/>
              <a:t>github</a:t>
            </a:r>
            <a:r>
              <a:rPr dirty="0"/>
              <a:t> repo: </a:t>
            </a:r>
            <a:r>
              <a:rPr u="sng" dirty="0">
                <a:hlinkClick r:id="rId3"/>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shinyproxy</a:t>
            </a:r>
          </a:p>
        </p:txBody>
      </p:sp>
      <p:pic>
        <p:nvPicPr>
          <p:cNvPr id="960" name="Image" descr="Image"/>
          <p:cNvPicPr>
            <a:picLocks noChangeAspect="1"/>
          </p:cNvPicPr>
          <p:nvPr/>
        </p:nvPicPr>
        <p:blipFill>
          <a:blip r:embed="rId2"/>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a:t>
            </a:r>
            <a:r>
              <a:rPr lang="en-US"/>
              <a:t>to Shiny</a:t>
            </a:r>
            <a:endParaRPr dirty="0"/>
          </a:p>
        </p:txBody>
      </p:sp>
    </p:spTree>
    <p:extLst>
      <p:ext uri="{BB962C8B-B14F-4D97-AF65-F5344CB8AC3E}">
        <p14:creationId xmlns:p14="http://schemas.microsoft.com/office/powerpoint/2010/main" val="15754807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rPr dirty="0"/>
              <a:t>Projects in RStudio</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2427</TotalTime>
  <Words>3369</Words>
  <Application>Microsoft Office PowerPoint</Application>
  <PresentationFormat>Custom</PresentationFormat>
  <Paragraphs>500</Paragraphs>
  <Slides>67</Slides>
  <Notes>10</Notes>
  <HiddenSlides>0</HiddenSlides>
  <MMClips>8</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Schedule</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19</cp:revision>
  <dcterms:modified xsi:type="dcterms:W3CDTF">2024-06-04T20:16:47Z</dcterms:modified>
</cp:coreProperties>
</file>